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handoutMasterIdLst>
    <p:handoutMasterId r:id="rId14"/>
  </p:handoutMasterIdLst>
  <p:sldIdLst>
    <p:sldId id="256" r:id="rId2"/>
    <p:sldId id="257" r:id="rId3"/>
    <p:sldId id="258" r:id="rId4"/>
    <p:sldId id="260" r:id="rId5"/>
    <p:sldId id="261" r:id="rId6"/>
    <p:sldId id="259" r:id="rId7"/>
    <p:sldId id="263" r:id="rId8"/>
    <p:sldId id="270" r:id="rId9"/>
    <p:sldId id="272" r:id="rId10"/>
    <p:sldId id="265" r:id="rId11"/>
    <p:sldId id="271" r:id="rId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Times New Roman" pitchFamily="18" charset="0"/>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Times New Roman" pitchFamily="18" charset="0"/>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Times New Roman" pitchFamily="18" charset="0"/>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Times New Roman" pitchFamily="18" charset="0"/>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Times New Roman" pitchFamily="18" charset="0"/>
      </a:defRPr>
    </a:lvl5pPr>
    <a:lvl6pPr marL="2286000" algn="l" defTabSz="914400" rtl="0" eaLnBrk="1" latinLnBrk="0" hangingPunct="1">
      <a:defRPr kern="1200">
        <a:solidFill>
          <a:schemeClr val="tx1"/>
        </a:solidFill>
        <a:latin typeface="Arial" charset="0"/>
        <a:ea typeface="ＭＳ Ｐゴシック" pitchFamily="-105" charset="-128"/>
        <a:cs typeface="Times New Roman" pitchFamily="18" charset="0"/>
      </a:defRPr>
    </a:lvl6pPr>
    <a:lvl7pPr marL="2743200" algn="l" defTabSz="914400" rtl="0" eaLnBrk="1" latinLnBrk="0" hangingPunct="1">
      <a:defRPr kern="1200">
        <a:solidFill>
          <a:schemeClr val="tx1"/>
        </a:solidFill>
        <a:latin typeface="Arial" charset="0"/>
        <a:ea typeface="ＭＳ Ｐゴシック" pitchFamily="-105" charset="-128"/>
        <a:cs typeface="Times New Roman" pitchFamily="18" charset="0"/>
      </a:defRPr>
    </a:lvl7pPr>
    <a:lvl8pPr marL="3200400" algn="l" defTabSz="914400" rtl="0" eaLnBrk="1" latinLnBrk="0" hangingPunct="1">
      <a:defRPr kern="1200">
        <a:solidFill>
          <a:schemeClr val="tx1"/>
        </a:solidFill>
        <a:latin typeface="Arial" charset="0"/>
        <a:ea typeface="ＭＳ Ｐゴシック" pitchFamily="-105" charset="-128"/>
        <a:cs typeface="Times New Roman" pitchFamily="18" charset="0"/>
      </a:defRPr>
    </a:lvl8pPr>
    <a:lvl9pPr marL="3657600" algn="l" defTabSz="914400" rtl="0" eaLnBrk="1" latinLnBrk="0" hangingPunct="1">
      <a:defRPr kern="1200">
        <a:solidFill>
          <a:schemeClr val="tx1"/>
        </a:solidFill>
        <a:latin typeface="Arial" charset="0"/>
        <a:ea typeface="ＭＳ Ｐゴシック" pitchFamily="-105" charset="-128"/>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365"/>
    <a:srgbClr val="3D9B35"/>
    <a:srgbClr val="7A6E4C"/>
    <a:srgbClr val="73635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82373" autoAdjust="0"/>
  </p:normalViewPr>
  <p:slideViewPr>
    <p:cSldViewPr snapToGrid="0">
      <p:cViewPr varScale="1">
        <p:scale>
          <a:sx n="63" d="100"/>
          <a:sy n="63" d="100"/>
        </p:scale>
        <p:origin x="1776" y="60"/>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7146"/>
    </p:cViewPr>
  </p:sorterViewPr>
  <p:notesViewPr>
    <p:cSldViewPr snapToGrid="0">
      <p:cViewPr varScale="1">
        <p:scale>
          <a:sx n="82" d="100"/>
          <a:sy n="82" d="100"/>
        </p:scale>
        <p:origin x="-1962"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C7933-F9A6-4BF4-8A19-B67824EB45E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B131F0D-9C0C-4ED8-8455-E4138D8D71F1}">
      <dgm:prSet phldrT="[Text]"/>
      <dgm:spPr/>
      <dgm:t>
        <a:bodyPr/>
        <a:lstStyle/>
        <a:p>
          <a:r>
            <a:rPr lang="en-US" dirty="0"/>
            <a:t>Hard Worker</a:t>
          </a:r>
        </a:p>
      </dgm:t>
    </dgm:pt>
    <dgm:pt modelId="{1856142D-A000-4B72-BD5A-1AE148F7EE81}" type="parTrans" cxnId="{89A7372A-2FBA-4BA0-B820-B1CAB3930D2A}">
      <dgm:prSet/>
      <dgm:spPr/>
      <dgm:t>
        <a:bodyPr/>
        <a:lstStyle/>
        <a:p>
          <a:endParaRPr lang="en-US"/>
        </a:p>
      </dgm:t>
    </dgm:pt>
    <dgm:pt modelId="{E0196900-0941-40EC-BC43-AE96AA6E1049}" type="sibTrans" cxnId="{89A7372A-2FBA-4BA0-B820-B1CAB3930D2A}">
      <dgm:prSet/>
      <dgm:spPr/>
      <dgm:t>
        <a:bodyPr/>
        <a:lstStyle/>
        <a:p>
          <a:endParaRPr lang="en-US"/>
        </a:p>
      </dgm:t>
    </dgm:pt>
    <dgm:pt modelId="{848C8B45-1A42-4466-A3CD-8E09E83BBAC1}">
      <dgm:prSet phldrT="[Text]"/>
      <dgm:spPr/>
      <dgm:t>
        <a:bodyPr/>
        <a:lstStyle/>
        <a:p>
          <a:r>
            <a:rPr lang="en-US" dirty="0"/>
            <a:t>Team Player</a:t>
          </a:r>
        </a:p>
      </dgm:t>
    </dgm:pt>
    <dgm:pt modelId="{3D44E300-7767-42CF-8715-97682421D452}" type="parTrans" cxnId="{89FD7089-974B-4C91-A982-2CFD6FBD5826}">
      <dgm:prSet/>
      <dgm:spPr/>
      <dgm:t>
        <a:bodyPr/>
        <a:lstStyle/>
        <a:p>
          <a:endParaRPr lang="en-US"/>
        </a:p>
      </dgm:t>
    </dgm:pt>
    <dgm:pt modelId="{A71FF9E7-0930-4BDF-BAAE-73B5D0176439}" type="sibTrans" cxnId="{89FD7089-974B-4C91-A982-2CFD6FBD5826}">
      <dgm:prSet/>
      <dgm:spPr/>
      <dgm:t>
        <a:bodyPr/>
        <a:lstStyle/>
        <a:p>
          <a:endParaRPr lang="en-US"/>
        </a:p>
      </dgm:t>
    </dgm:pt>
    <dgm:pt modelId="{E71AF8D5-BD98-4307-ADFC-76AF40B87632}">
      <dgm:prSet phldrT="[Text]"/>
      <dgm:spPr/>
      <dgm:t>
        <a:bodyPr/>
        <a:lstStyle/>
        <a:p>
          <a:r>
            <a:rPr lang="en-US" dirty="0"/>
            <a:t>Skilled</a:t>
          </a:r>
        </a:p>
      </dgm:t>
    </dgm:pt>
    <dgm:pt modelId="{7ADB2F08-A574-4B6C-BA3F-AB0CD54357B3}" type="parTrans" cxnId="{BDBFE182-D38E-4336-9A58-DDB73CCD411D}">
      <dgm:prSet/>
      <dgm:spPr/>
      <dgm:t>
        <a:bodyPr/>
        <a:lstStyle/>
        <a:p>
          <a:endParaRPr lang="en-US"/>
        </a:p>
      </dgm:t>
    </dgm:pt>
    <dgm:pt modelId="{13DA1064-D3C4-4813-80A8-2B446C0FE289}" type="sibTrans" cxnId="{BDBFE182-D38E-4336-9A58-DDB73CCD411D}">
      <dgm:prSet/>
      <dgm:spPr/>
      <dgm:t>
        <a:bodyPr/>
        <a:lstStyle/>
        <a:p>
          <a:endParaRPr lang="en-US"/>
        </a:p>
      </dgm:t>
    </dgm:pt>
    <dgm:pt modelId="{CF17A4D0-D8D1-4E42-914E-A677D9723971}">
      <dgm:prSet phldrT="[Text]"/>
      <dgm:spPr/>
      <dgm:t>
        <a:bodyPr/>
        <a:lstStyle/>
        <a:p>
          <a:r>
            <a:rPr lang="en-US" dirty="0"/>
            <a:t>Loyal</a:t>
          </a:r>
        </a:p>
      </dgm:t>
    </dgm:pt>
    <dgm:pt modelId="{77B7D1B3-2CB8-49AD-8111-21E49197E2AF}" type="parTrans" cxnId="{8CFE6DA9-50DB-4E8D-BF31-0F4F0DA4F2AA}">
      <dgm:prSet/>
      <dgm:spPr/>
      <dgm:t>
        <a:bodyPr/>
        <a:lstStyle/>
        <a:p>
          <a:endParaRPr lang="en-US"/>
        </a:p>
      </dgm:t>
    </dgm:pt>
    <dgm:pt modelId="{167B0492-816C-409A-B0FE-10A55315E865}" type="sibTrans" cxnId="{8CFE6DA9-50DB-4E8D-BF31-0F4F0DA4F2AA}">
      <dgm:prSet/>
      <dgm:spPr/>
      <dgm:t>
        <a:bodyPr/>
        <a:lstStyle/>
        <a:p>
          <a:endParaRPr lang="en-US"/>
        </a:p>
      </dgm:t>
    </dgm:pt>
    <dgm:pt modelId="{ADF9CD91-6668-469B-8807-F05D22B9AB3B}">
      <dgm:prSet phldrT="[Text]"/>
      <dgm:spPr/>
      <dgm:t>
        <a:bodyPr/>
        <a:lstStyle/>
        <a:p>
          <a:r>
            <a:rPr lang="en-US" dirty="0"/>
            <a:t>Honest</a:t>
          </a:r>
        </a:p>
      </dgm:t>
    </dgm:pt>
    <dgm:pt modelId="{25C6A077-0B1D-4FA0-83F5-5D2BB468441F}" type="parTrans" cxnId="{69A98B2B-6C77-4250-BD5E-EA2DF70B5CA4}">
      <dgm:prSet/>
      <dgm:spPr/>
      <dgm:t>
        <a:bodyPr/>
        <a:lstStyle/>
        <a:p>
          <a:endParaRPr lang="en-US"/>
        </a:p>
      </dgm:t>
    </dgm:pt>
    <dgm:pt modelId="{62CDACA9-73C4-4001-8885-B515B95496B3}" type="sibTrans" cxnId="{69A98B2B-6C77-4250-BD5E-EA2DF70B5CA4}">
      <dgm:prSet/>
      <dgm:spPr/>
      <dgm:t>
        <a:bodyPr/>
        <a:lstStyle/>
        <a:p>
          <a:endParaRPr lang="en-US"/>
        </a:p>
      </dgm:t>
    </dgm:pt>
    <dgm:pt modelId="{26C2B78A-6002-4616-A172-11EBF94B263A}" type="pres">
      <dgm:prSet presAssocID="{C9FC7933-F9A6-4BF4-8A19-B67824EB45ED}" presName="diagram" presStyleCnt="0">
        <dgm:presLayoutVars>
          <dgm:dir/>
          <dgm:resizeHandles val="exact"/>
        </dgm:presLayoutVars>
      </dgm:prSet>
      <dgm:spPr/>
    </dgm:pt>
    <dgm:pt modelId="{8A8FBE06-04A9-4F53-AB6F-3EEC38251E5A}" type="pres">
      <dgm:prSet presAssocID="{8B131F0D-9C0C-4ED8-8455-E4138D8D71F1}" presName="node" presStyleLbl="node1" presStyleIdx="0" presStyleCnt="5">
        <dgm:presLayoutVars>
          <dgm:bulletEnabled val="1"/>
        </dgm:presLayoutVars>
      </dgm:prSet>
      <dgm:spPr/>
    </dgm:pt>
    <dgm:pt modelId="{43160EB4-A6B8-465A-89C6-F1B9EAB7A45C}" type="pres">
      <dgm:prSet presAssocID="{E0196900-0941-40EC-BC43-AE96AA6E1049}" presName="sibTrans" presStyleCnt="0"/>
      <dgm:spPr/>
    </dgm:pt>
    <dgm:pt modelId="{32DF333E-D4CC-4422-8B46-DD59B831EDC7}" type="pres">
      <dgm:prSet presAssocID="{848C8B45-1A42-4466-A3CD-8E09E83BBAC1}" presName="node" presStyleLbl="node1" presStyleIdx="1" presStyleCnt="5">
        <dgm:presLayoutVars>
          <dgm:bulletEnabled val="1"/>
        </dgm:presLayoutVars>
      </dgm:prSet>
      <dgm:spPr/>
    </dgm:pt>
    <dgm:pt modelId="{780B21CD-0E3D-4301-85C5-267FB643D5C6}" type="pres">
      <dgm:prSet presAssocID="{A71FF9E7-0930-4BDF-BAAE-73B5D0176439}" presName="sibTrans" presStyleCnt="0"/>
      <dgm:spPr/>
    </dgm:pt>
    <dgm:pt modelId="{7FB781BC-1823-4878-B16A-461401365847}" type="pres">
      <dgm:prSet presAssocID="{E71AF8D5-BD98-4307-ADFC-76AF40B87632}" presName="node" presStyleLbl="node1" presStyleIdx="2" presStyleCnt="5">
        <dgm:presLayoutVars>
          <dgm:bulletEnabled val="1"/>
        </dgm:presLayoutVars>
      </dgm:prSet>
      <dgm:spPr/>
    </dgm:pt>
    <dgm:pt modelId="{9F894ECF-5EE0-4C81-AE10-EB365F09A009}" type="pres">
      <dgm:prSet presAssocID="{13DA1064-D3C4-4813-80A8-2B446C0FE289}" presName="sibTrans" presStyleCnt="0"/>
      <dgm:spPr/>
    </dgm:pt>
    <dgm:pt modelId="{3F216124-09C6-4111-99F4-8DAFC79B1DAD}" type="pres">
      <dgm:prSet presAssocID="{CF17A4D0-D8D1-4E42-914E-A677D9723971}" presName="node" presStyleLbl="node1" presStyleIdx="3" presStyleCnt="5">
        <dgm:presLayoutVars>
          <dgm:bulletEnabled val="1"/>
        </dgm:presLayoutVars>
      </dgm:prSet>
      <dgm:spPr/>
    </dgm:pt>
    <dgm:pt modelId="{E6672F4C-24B3-462B-A840-F27C957C28A8}" type="pres">
      <dgm:prSet presAssocID="{167B0492-816C-409A-B0FE-10A55315E865}" presName="sibTrans" presStyleCnt="0"/>
      <dgm:spPr/>
    </dgm:pt>
    <dgm:pt modelId="{8651D501-C5B3-4C66-8D0C-17387F315A56}" type="pres">
      <dgm:prSet presAssocID="{ADF9CD91-6668-469B-8807-F05D22B9AB3B}" presName="node" presStyleLbl="node1" presStyleIdx="4" presStyleCnt="5">
        <dgm:presLayoutVars>
          <dgm:bulletEnabled val="1"/>
        </dgm:presLayoutVars>
      </dgm:prSet>
      <dgm:spPr/>
    </dgm:pt>
  </dgm:ptLst>
  <dgm:cxnLst>
    <dgm:cxn modelId="{D2EE2F11-7191-43C4-97C4-E80AB5BF3513}" type="presOf" srcId="{E71AF8D5-BD98-4307-ADFC-76AF40B87632}" destId="{7FB781BC-1823-4878-B16A-461401365847}" srcOrd="0" destOrd="0" presId="urn:microsoft.com/office/officeart/2005/8/layout/default"/>
    <dgm:cxn modelId="{3F4A7111-BF34-4D41-B2A8-211CA4190AEF}" type="presOf" srcId="{848C8B45-1A42-4466-A3CD-8E09E83BBAC1}" destId="{32DF333E-D4CC-4422-8B46-DD59B831EDC7}" srcOrd="0" destOrd="0" presId="urn:microsoft.com/office/officeart/2005/8/layout/default"/>
    <dgm:cxn modelId="{89A7372A-2FBA-4BA0-B820-B1CAB3930D2A}" srcId="{C9FC7933-F9A6-4BF4-8A19-B67824EB45ED}" destId="{8B131F0D-9C0C-4ED8-8455-E4138D8D71F1}" srcOrd="0" destOrd="0" parTransId="{1856142D-A000-4B72-BD5A-1AE148F7EE81}" sibTransId="{E0196900-0941-40EC-BC43-AE96AA6E1049}"/>
    <dgm:cxn modelId="{69A98B2B-6C77-4250-BD5E-EA2DF70B5CA4}" srcId="{C9FC7933-F9A6-4BF4-8A19-B67824EB45ED}" destId="{ADF9CD91-6668-469B-8807-F05D22B9AB3B}" srcOrd="4" destOrd="0" parTransId="{25C6A077-0B1D-4FA0-83F5-5D2BB468441F}" sibTransId="{62CDACA9-73C4-4001-8885-B515B95496B3}"/>
    <dgm:cxn modelId="{80EC4558-D70B-42D8-87D9-98BFE5E6168A}" type="presOf" srcId="{CF17A4D0-D8D1-4E42-914E-A677D9723971}" destId="{3F216124-09C6-4111-99F4-8DAFC79B1DAD}" srcOrd="0" destOrd="0" presId="urn:microsoft.com/office/officeart/2005/8/layout/default"/>
    <dgm:cxn modelId="{BDBFE182-D38E-4336-9A58-DDB73CCD411D}" srcId="{C9FC7933-F9A6-4BF4-8A19-B67824EB45ED}" destId="{E71AF8D5-BD98-4307-ADFC-76AF40B87632}" srcOrd="2" destOrd="0" parTransId="{7ADB2F08-A574-4B6C-BA3F-AB0CD54357B3}" sibTransId="{13DA1064-D3C4-4813-80A8-2B446C0FE289}"/>
    <dgm:cxn modelId="{89FD7089-974B-4C91-A982-2CFD6FBD5826}" srcId="{C9FC7933-F9A6-4BF4-8A19-B67824EB45ED}" destId="{848C8B45-1A42-4466-A3CD-8E09E83BBAC1}" srcOrd="1" destOrd="0" parTransId="{3D44E300-7767-42CF-8715-97682421D452}" sibTransId="{A71FF9E7-0930-4BDF-BAAE-73B5D0176439}"/>
    <dgm:cxn modelId="{76E8A095-6F2E-4C4B-8BCB-A5E755648306}" type="presOf" srcId="{C9FC7933-F9A6-4BF4-8A19-B67824EB45ED}" destId="{26C2B78A-6002-4616-A172-11EBF94B263A}" srcOrd="0" destOrd="0" presId="urn:microsoft.com/office/officeart/2005/8/layout/default"/>
    <dgm:cxn modelId="{FDBB9FA3-EC57-4CA3-8868-A44A84910541}" type="presOf" srcId="{ADF9CD91-6668-469B-8807-F05D22B9AB3B}" destId="{8651D501-C5B3-4C66-8D0C-17387F315A56}" srcOrd="0" destOrd="0" presId="urn:microsoft.com/office/officeart/2005/8/layout/default"/>
    <dgm:cxn modelId="{8CFE6DA9-50DB-4E8D-BF31-0F4F0DA4F2AA}" srcId="{C9FC7933-F9A6-4BF4-8A19-B67824EB45ED}" destId="{CF17A4D0-D8D1-4E42-914E-A677D9723971}" srcOrd="3" destOrd="0" parTransId="{77B7D1B3-2CB8-49AD-8111-21E49197E2AF}" sibTransId="{167B0492-816C-409A-B0FE-10A55315E865}"/>
    <dgm:cxn modelId="{DAE49BAC-E38C-4BE8-9D49-5C672FEDF6B5}" type="presOf" srcId="{8B131F0D-9C0C-4ED8-8455-E4138D8D71F1}" destId="{8A8FBE06-04A9-4F53-AB6F-3EEC38251E5A}" srcOrd="0" destOrd="0" presId="urn:microsoft.com/office/officeart/2005/8/layout/default"/>
    <dgm:cxn modelId="{F4128AEE-7F80-419F-B760-2BD00FE37524}" type="presParOf" srcId="{26C2B78A-6002-4616-A172-11EBF94B263A}" destId="{8A8FBE06-04A9-4F53-AB6F-3EEC38251E5A}" srcOrd="0" destOrd="0" presId="urn:microsoft.com/office/officeart/2005/8/layout/default"/>
    <dgm:cxn modelId="{0145A531-A95C-4FA6-8DE0-15545F7E490C}" type="presParOf" srcId="{26C2B78A-6002-4616-A172-11EBF94B263A}" destId="{43160EB4-A6B8-465A-89C6-F1B9EAB7A45C}" srcOrd="1" destOrd="0" presId="urn:microsoft.com/office/officeart/2005/8/layout/default"/>
    <dgm:cxn modelId="{2B56B12B-522C-4489-B106-BFC984F584E4}" type="presParOf" srcId="{26C2B78A-6002-4616-A172-11EBF94B263A}" destId="{32DF333E-D4CC-4422-8B46-DD59B831EDC7}" srcOrd="2" destOrd="0" presId="urn:microsoft.com/office/officeart/2005/8/layout/default"/>
    <dgm:cxn modelId="{7E0C9F0D-CC2F-435A-8E6B-37E7565F0109}" type="presParOf" srcId="{26C2B78A-6002-4616-A172-11EBF94B263A}" destId="{780B21CD-0E3D-4301-85C5-267FB643D5C6}" srcOrd="3" destOrd="0" presId="urn:microsoft.com/office/officeart/2005/8/layout/default"/>
    <dgm:cxn modelId="{D2CA1EA2-ACF9-4689-A472-006681173774}" type="presParOf" srcId="{26C2B78A-6002-4616-A172-11EBF94B263A}" destId="{7FB781BC-1823-4878-B16A-461401365847}" srcOrd="4" destOrd="0" presId="urn:microsoft.com/office/officeart/2005/8/layout/default"/>
    <dgm:cxn modelId="{512A8C04-AA30-44D7-B401-DAC3F83519B6}" type="presParOf" srcId="{26C2B78A-6002-4616-A172-11EBF94B263A}" destId="{9F894ECF-5EE0-4C81-AE10-EB365F09A009}" srcOrd="5" destOrd="0" presId="urn:microsoft.com/office/officeart/2005/8/layout/default"/>
    <dgm:cxn modelId="{94BDC298-00D6-4176-9C2B-2D1379FE195D}" type="presParOf" srcId="{26C2B78A-6002-4616-A172-11EBF94B263A}" destId="{3F216124-09C6-4111-99F4-8DAFC79B1DAD}" srcOrd="6" destOrd="0" presId="urn:microsoft.com/office/officeart/2005/8/layout/default"/>
    <dgm:cxn modelId="{F216DBC9-7E4C-417F-878A-66B459ED0C7B}" type="presParOf" srcId="{26C2B78A-6002-4616-A172-11EBF94B263A}" destId="{E6672F4C-24B3-462B-A840-F27C957C28A8}" srcOrd="7" destOrd="0" presId="urn:microsoft.com/office/officeart/2005/8/layout/default"/>
    <dgm:cxn modelId="{69389D0F-8F96-4EC5-9666-BCC584CBDA15}" type="presParOf" srcId="{26C2B78A-6002-4616-A172-11EBF94B263A}" destId="{8651D501-C5B3-4C66-8D0C-17387F315A5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28C5E9-ECEB-4439-B32D-2137C33E62D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4B69B0E-D8F0-4F16-B4FC-224B88E9FACB}">
      <dgm:prSet phldrT="[Text]"/>
      <dgm:spPr/>
      <dgm:t>
        <a:bodyPr/>
        <a:lstStyle/>
        <a:p>
          <a:r>
            <a:rPr lang="en-US" dirty="0"/>
            <a:t>Disciplined</a:t>
          </a:r>
        </a:p>
      </dgm:t>
    </dgm:pt>
    <dgm:pt modelId="{7278355E-C634-4F23-BDA9-5A6BF8343783}" type="parTrans" cxnId="{FCA02FE8-78C1-4D91-A01E-D35C15C4933D}">
      <dgm:prSet/>
      <dgm:spPr/>
      <dgm:t>
        <a:bodyPr/>
        <a:lstStyle/>
        <a:p>
          <a:endParaRPr lang="en-US"/>
        </a:p>
      </dgm:t>
    </dgm:pt>
    <dgm:pt modelId="{14001AF3-E78C-4D53-B379-36DF1BDC5D99}" type="sibTrans" cxnId="{FCA02FE8-78C1-4D91-A01E-D35C15C4933D}">
      <dgm:prSet/>
      <dgm:spPr/>
      <dgm:t>
        <a:bodyPr/>
        <a:lstStyle/>
        <a:p>
          <a:endParaRPr lang="en-US"/>
        </a:p>
      </dgm:t>
    </dgm:pt>
    <dgm:pt modelId="{946B5299-BC4C-4E16-87E2-1389B731DE3F}">
      <dgm:prSet phldrT="[Text]"/>
      <dgm:spPr/>
      <dgm:t>
        <a:bodyPr/>
        <a:lstStyle/>
        <a:p>
          <a:r>
            <a:rPr lang="en-US" dirty="0"/>
            <a:t>Action Oriented</a:t>
          </a:r>
        </a:p>
      </dgm:t>
    </dgm:pt>
    <dgm:pt modelId="{ABF7158F-429E-4F63-85C2-C660F7E8BC59}" type="parTrans" cxnId="{A3B0CFC0-BE5C-4DE8-B4D8-5D50D74DDE39}">
      <dgm:prSet/>
      <dgm:spPr/>
      <dgm:t>
        <a:bodyPr/>
        <a:lstStyle/>
        <a:p>
          <a:endParaRPr lang="en-US"/>
        </a:p>
      </dgm:t>
    </dgm:pt>
    <dgm:pt modelId="{5D87F428-DEF9-4707-8908-56E9585D969A}" type="sibTrans" cxnId="{A3B0CFC0-BE5C-4DE8-B4D8-5D50D74DDE39}">
      <dgm:prSet/>
      <dgm:spPr/>
      <dgm:t>
        <a:bodyPr/>
        <a:lstStyle/>
        <a:p>
          <a:endParaRPr lang="en-US"/>
        </a:p>
      </dgm:t>
    </dgm:pt>
    <dgm:pt modelId="{FB67D74E-D5D5-43F8-88C1-2AC920D58926}">
      <dgm:prSet phldrT="[Text]"/>
      <dgm:spPr/>
      <dgm:t>
        <a:bodyPr/>
        <a:lstStyle/>
        <a:p>
          <a:r>
            <a:rPr lang="en-US" dirty="0"/>
            <a:t>Creative</a:t>
          </a:r>
        </a:p>
      </dgm:t>
    </dgm:pt>
    <dgm:pt modelId="{716CE70C-1576-44B0-A105-E55895110E4F}" type="parTrans" cxnId="{043451DF-7585-4D44-87D8-B9CFEEEF57FF}">
      <dgm:prSet/>
      <dgm:spPr/>
      <dgm:t>
        <a:bodyPr/>
        <a:lstStyle/>
        <a:p>
          <a:endParaRPr lang="en-US"/>
        </a:p>
      </dgm:t>
    </dgm:pt>
    <dgm:pt modelId="{C666BFD9-FFCC-4F8B-B20A-E643C6CD8C9F}" type="sibTrans" cxnId="{043451DF-7585-4D44-87D8-B9CFEEEF57FF}">
      <dgm:prSet/>
      <dgm:spPr/>
      <dgm:t>
        <a:bodyPr/>
        <a:lstStyle/>
        <a:p>
          <a:endParaRPr lang="en-US"/>
        </a:p>
      </dgm:t>
    </dgm:pt>
    <dgm:pt modelId="{2FDA0901-4B3F-43B7-92E3-826A13E165C7}">
      <dgm:prSet phldrT="[Text]"/>
      <dgm:spPr/>
      <dgm:t>
        <a:bodyPr/>
        <a:lstStyle/>
        <a:p>
          <a:r>
            <a:rPr lang="en-US" dirty="0"/>
            <a:t>Problem Solver</a:t>
          </a:r>
        </a:p>
      </dgm:t>
    </dgm:pt>
    <dgm:pt modelId="{C4D075C9-2DCC-43EE-A912-54832ABD614F}" type="parTrans" cxnId="{572C84A8-8146-44D0-BD9B-5B0FD3D31106}">
      <dgm:prSet/>
      <dgm:spPr/>
      <dgm:t>
        <a:bodyPr/>
        <a:lstStyle/>
        <a:p>
          <a:endParaRPr lang="en-US"/>
        </a:p>
      </dgm:t>
    </dgm:pt>
    <dgm:pt modelId="{C14A1D2A-AAC7-4B33-A391-C9F0B9ACA39C}" type="sibTrans" cxnId="{572C84A8-8146-44D0-BD9B-5B0FD3D31106}">
      <dgm:prSet/>
      <dgm:spPr/>
      <dgm:t>
        <a:bodyPr/>
        <a:lstStyle/>
        <a:p>
          <a:endParaRPr lang="en-US"/>
        </a:p>
      </dgm:t>
    </dgm:pt>
    <dgm:pt modelId="{8E5B5DB2-6045-4347-AB94-3A8EC3D72538}">
      <dgm:prSet phldrT="[Text]"/>
      <dgm:spPr/>
      <dgm:t>
        <a:bodyPr/>
        <a:lstStyle/>
        <a:p>
          <a:r>
            <a:rPr lang="en-US" dirty="0"/>
            <a:t>Adaptive</a:t>
          </a:r>
        </a:p>
      </dgm:t>
    </dgm:pt>
    <dgm:pt modelId="{85809B41-4CA0-4554-B51B-10B7FB5B6F82}" type="parTrans" cxnId="{DE52B214-B482-4E8D-9A09-CBA6C83BFE18}">
      <dgm:prSet/>
      <dgm:spPr/>
      <dgm:t>
        <a:bodyPr/>
        <a:lstStyle/>
        <a:p>
          <a:endParaRPr lang="en-US"/>
        </a:p>
      </dgm:t>
    </dgm:pt>
    <dgm:pt modelId="{FD13F945-9EB7-4811-89FA-504BB0236F46}" type="sibTrans" cxnId="{DE52B214-B482-4E8D-9A09-CBA6C83BFE18}">
      <dgm:prSet/>
      <dgm:spPr/>
      <dgm:t>
        <a:bodyPr/>
        <a:lstStyle/>
        <a:p>
          <a:endParaRPr lang="en-US"/>
        </a:p>
      </dgm:t>
    </dgm:pt>
    <dgm:pt modelId="{EC90BE61-C590-48C8-98B9-91C106CF46F9}" type="pres">
      <dgm:prSet presAssocID="{E728C5E9-ECEB-4439-B32D-2137C33E62DB}" presName="cycle" presStyleCnt="0">
        <dgm:presLayoutVars>
          <dgm:dir/>
          <dgm:resizeHandles val="exact"/>
        </dgm:presLayoutVars>
      </dgm:prSet>
      <dgm:spPr/>
    </dgm:pt>
    <dgm:pt modelId="{FA14B928-6492-48F8-8D75-F12233A580BE}" type="pres">
      <dgm:prSet presAssocID="{94B69B0E-D8F0-4F16-B4FC-224B88E9FACB}" presName="node" presStyleLbl="node1" presStyleIdx="0" presStyleCnt="5">
        <dgm:presLayoutVars>
          <dgm:bulletEnabled val="1"/>
        </dgm:presLayoutVars>
      </dgm:prSet>
      <dgm:spPr/>
    </dgm:pt>
    <dgm:pt modelId="{D4ED0D9D-4FAE-4D6E-806E-4E47A33A83A9}" type="pres">
      <dgm:prSet presAssocID="{14001AF3-E78C-4D53-B379-36DF1BDC5D99}" presName="sibTrans" presStyleLbl="sibTrans2D1" presStyleIdx="0" presStyleCnt="5"/>
      <dgm:spPr/>
    </dgm:pt>
    <dgm:pt modelId="{90396A44-01CD-4524-ADBE-07ADE6CF9404}" type="pres">
      <dgm:prSet presAssocID="{14001AF3-E78C-4D53-B379-36DF1BDC5D99}" presName="connectorText" presStyleLbl="sibTrans2D1" presStyleIdx="0" presStyleCnt="5"/>
      <dgm:spPr/>
    </dgm:pt>
    <dgm:pt modelId="{056B6EC9-F536-486A-9733-1222CDA63F29}" type="pres">
      <dgm:prSet presAssocID="{946B5299-BC4C-4E16-87E2-1389B731DE3F}" presName="node" presStyleLbl="node1" presStyleIdx="1" presStyleCnt="5">
        <dgm:presLayoutVars>
          <dgm:bulletEnabled val="1"/>
        </dgm:presLayoutVars>
      </dgm:prSet>
      <dgm:spPr/>
    </dgm:pt>
    <dgm:pt modelId="{134EECFE-759F-43C9-8E95-FA3C168056D3}" type="pres">
      <dgm:prSet presAssocID="{5D87F428-DEF9-4707-8908-56E9585D969A}" presName="sibTrans" presStyleLbl="sibTrans2D1" presStyleIdx="1" presStyleCnt="5"/>
      <dgm:spPr/>
    </dgm:pt>
    <dgm:pt modelId="{AA5B2779-578D-40AE-8D83-738F88612205}" type="pres">
      <dgm:prSet presAssocID="{5D87F428-DEF9-4707-8908-56E9585D969A}" presName="connectorText" presStyleLbl="sibTrans2D1" presStyleIdx="1" presStyleCnt="5"/>
      <dgm:spPr/>
    </dgm:pt>
    <dgm:pt modelId="{D1B6CDBC-82DD-4BF7-B1BE-1C516CE2044B}" type="pres">
      <dgm:prSet presAssocID="{FB67D74E-D5D5-43F8-88C1-2AC920D58926}" presName="node" presStyleLbl="node1" presStyleIdx="2" presStyleCnt="5">
        <dgm:presLayoutVars>
          <dgm:bulletEnabled val="1"/>
        </dgm:presLayoutVars>
      </dgm:prSet>
      <dgm:spPr/>
    </dgm:pt>
    <dgm:pt modelId="{1029590F-6AC0-4667-90A0-587FE49E3CBE}" type="pres">
      <dgm:prSet presAssocID="{C666BFD9-FFCC-4F8B-B20A-E643C6CD8C9F}" presName="sibTrans" presStyleLbl="sibTrans2D1" presStyleIdx="2" presStyleCnt="5"/>
      <dgm:spPr/>
    </dgm:pt>
    <dgm:pt modelId="{974A0E9F-1F07-4DD9-A83D-BAF718E0D565}" type="pres">
      <dgm:prSet presAssocID="{C666BFD9-FFCC-4F8B-B20A-E643C6CD8C9F}" presName="connectorText" presStyleLbl="sibTrans2D1" presStyleIdx="2" presStyleCnt="5"/>
      <dgm:spPr/>
    </dgm:pt>
    <dgm:pt modelId="{8D9D7911-B42D-49F9-BF24-8C33FEA9F735}" type="pres">
      <dgm:prSet presAssocID="{2FDA0901-4B3F-43B7-92E3-826A13E165C7}" presName="node" presStyleLbl="node1" presStyleIdx="3" presStyleCnt="5">
        <dgm:presLayoutVars>
          <dgm:bulletEnabled val="1"/>
        </dgm:presLayoutVars>
      </dgm:prSet>
      <dgm:spPr/>
    </dgm:pt>
    <dgm:pt modelId="{FEEE508E-F46E-4CA9-AF4E-2AFF0C794305}" type="pres">
      <dgm:prSet presAssocID="{C14A1D2A-AAC7-4B33-A391-C9F0B9ACA39C}" presName="sibTrans" presStyleLbl="sibTrans2D1" presStyleIdx="3" presStyleCnt="5"/>
      <dgm:spPr/>
    </dgm:pt>
    <dgm:pt modelId="{673A0969-51E5-4190-B2BB-9262F8B58988}" type="pres">
      <dgm:prSet presAssocID="{C14A1D2A-AAC7-4B33-A391-C9F0B9ACA39C}" presName="connectorText" presStyleLbl="sibTrans2D1" presStyleIdx="3" presStyleCnt="5"/>
      <dgm:spPr/>
    </dgm:pt>
    <dgm:pt modelId="{B050C3C0-21A7-4BE2-8880-F5C2824893AC}" type="pres">
      <dgm:prSet presAssocID="{8E5B5DB2-6045-4347-AB94-3A8EC3D72538}" presName="node" presStyleLbl="node1" presStyleIdx="4" presStyleCnt="5">
        <dgm:presLayoutVars>
          <dgm:bulletEnabled val="1"/>
        </dgm:presLayoutVars>
      </dgm:prSet>
      <dgm:spPr/>
    </dgm:pt>
    <dgm:pt modelId="{83CECB71-970A-41AD-B358-26F46DB1FD4D}" type="pres">
      <dgm:prSet presAssocID="{FD13F945-9EB7-4811-89FA-504BB0236F46}" presName="sibTrans" presStyleLbl="sibTrans2D1" presStyleIdx="4" presStyleCnt="5"/>
      <dgm:spPr/>
    </dgm:pt>
    <dgm:pt modelId="{5457A421-41E4-4F09-9B68-46DAD0E5D00F}" type="pres">
      <dgm:prSet presAssocID="{FD13F945-9EB7-4811-89FA-504BB0236F46}" presName="connectorText" presStyleLbl="sibTrans2D1" presStyleIdx="4" presStyleCnt="5"/>
      <dgm:spPr/>
    </dgm:pt>
  </dgm:ptLst>
  <dgm:cxnLst>
    <dgm:cxn modelId="{D4257C0D-1595-46C3-9F73-E600C1D5C204}" type="presOf" srcId="{C666BFD9-FFCC-4F8B-B20A-E643C6CD8C9F}" destId="{974A0E9F-1F07-4DD9-A83D-BAF718E0D565}" srcOrd="1" destOrd="0" presId="urn:microsoft.com/office/officeart/2005/8/layout/cycle2"/>
    <dgm:cxn modelId="{DE52B214-B482-4E8D-9A09-CBA6C83BFE18}" srcId="{E728C5E9-ECEB-4439-B32D-2137C33E62DB}" destId="{8E5B5DB2-6045-4347-AB94-3A8EC3D72538}" srcOrd="4" destOrd="0" parTransId="{85809B41-4CA0-4554-B51B-10B7FB5B6F82}" sibTransId="{FD13F945-9EB7-4811-89FA-504BB0236F46}"/>
    <dgm:cxn modelId="{19CBC415-8229-4903-899A-F4D443A55D59}" type="presOf" srcId="{E728C5E9-ECEB-4439-B32D-2137C33E62DB}" destId="{EC90BE61-C590-48C8-98B9-91C106CF46F9}" srcOrd="0" destOrd="0" presId="urn:microsoft.com/office/officeart/2005/8/layout/cycle2"/>
    <dgm:cxn modelId="{5B665A42-7480-44FC-AD7A-BFD7BD474BC8}" type="presOf" srcId="{FD13F945-9EB7-4811-89FA-504BB0236F46}" destId="{5457A421-41E4-4F09-9B68-46DAD0E5D00F}" srcOrd="1" destOrd="0" presId="urn:microsoft.com/office/officeart/2005/8/layout/cycle2"/>
    <dgm:cxn modelId="{59F19766-B407-436D-9B44-1AF8663A4F60}" type="presOf" srcId="{5D87F428-DEF9-4707-8908-56E9585D969A}" destId="{AA5B2779-578D-40AE-8D83-738F88612205}" srcOrd="1" destOrd="0" presId="urn:microsoft.com/office/officeart/2005/8/layout/cycle2"/>
    <dgm:cxn modelId="{C3139978-EB99-40BA-9CC4-F0CAA47BC1B1}" type="presOf" srcId="{C666BFD9-FFCC-4F8B-B20A-E643C6CD8C9F}" destId="{1029590F-6AC0-4667-90A0-587FE49E3CBE}" srcOrd="0" destOrd="0" presId="urn:microsoft.com/office/officeart/2005/8/layout/cycle2"/>
    <dgm:cxn modelId="{C70FDB82-B9AD-446F-B71A-ABA20EFBF5FE}" type="presOf" srcId="{FB67D74E-D5D5-43F8-88C1-2AC920D58926}" destId="{D1B6CDBC-82DD-4BF7-B1BE-1C516CE2044B}" srcOrd="0" destOrd="0" presId="urn:microsoft.com/office/officeart/2005/8/layout/cycle2"/>
    <dgm:cxn modelId="{1DCEC28C-35B4-4C18-A9F7-996CFA36B503}" type="presOf" srcId="{14001AF3-E78C-4D53-B379-36DF1BDC5D99}" destId="{90396A44-01CD-4524-ADBE-07ADE6CF9404}" srcOrd="1" destOrd="0" presId="urn:microsoft.com/office/officeart/2005/8/layout/cycle2"/>
    <dgm:cxn modelId="{7ECBD194-366E-4D59-B7AE-6368B28B07A6}" type="presOf" srcId="{C14A1D2A-AAC7-4B33-A391-C9F0B9ACA39C}" destId="{FEEE508E-F46E-4CA9-AF4E-2AFF0C794305}" srcOrd="0" destOrd="0" presId="urn:microsoft.com/office/officeart/2005/8/layout/cycle2"/>
    <dgm:cxn modelId="{DB46AEA0-FACA-4C4F-9D92-51708E3B6735}" type="presOf" srcId="{8E5B5DB2-6045-4347-AB94-3A8EC3D72538}" destId="{B050C3C0-21A7-4BE2-8880-F5C2824893AC}" srcOrd="0" destOrd="0" presId="urn:microsoft.com/office/officeart/2005/8/layout/cycle2"/>
    <dgm:cxn modelId="{3C1F3CA3-9295-4480-89F1-1E266E18EE00}" type="presOf" srcId="{FD13F945-9EB7-4811-89FA-504BB0236F46}" destId="{83CECB71-970A-41AD-B358-26F46DB1FD4D}" srcOrd="0" destOrd="0" presId="urn:microsoft.com/office/officeart/2005/8/layout/cycle2"/>
    <dgm:cxn modelId="{572C84A8-8146-44D0-BD9B-5B0FD3D31106}" srcId="{E728C5E9-ECEB-4439-B32D-2137C33E62DB}" destId="{2FDA0901-4B3F-43B7-92E3-826A13E165C7}" srcOrd="3" destOrd="0" parTransId="{C4D075C9-2DCC-43EE-A912-54832ABD614F}" sibTransId="{C14A1D2A-AAC7-4B33-A391-C9F0B9ACA39C}"/>
    <dgm:cxn modelId="{D2C96BBA-FBEA-46F8-A235-FFD335419AB9}" type="presOf" srcId="{94B69B0E-D8F0-4F16-B4FC-224B88E9FACB}" destId="{FA14B928-6492-48F8-8D75-F12233A580BE}" srcOrd="0" destOrd="0" presId="urn:microsoft.com/office/officeart/2005/8/layout/cycle2"/>
    <dgm:cxn modelId="{06D912C0-03F9-42FF-9865-8BA2F4092FA0}" type="presOf" srcId="{2FDA0901-4B3F-43B7-92E3-826A13E165C7}" destId="{8D9D7911-B42D-49F9-BF24-8C33FEA9F735}" srcOrd="0" destOrd="0" presId="urn:microsoft.com/office/officeart/2005/8/layout/cycle2"/>
    <dgm:cxn modelId="{A3B0CFC0-BE5C-4DE8-B4D8-5D50D74DDE39}" srcId="{E728C5E9-ECEB-4439-B32D-2137C33E62DB}" destId="{946B5299-BC4C-4E16-87E2-1389B731DE3F}" srcOrd="1" destOrd="0" parTransId="{ABF7158F-429E-4F63-85C2-C660F7E8BC59}" sibTransId="{5D87F428-DEF9-4707-8908-56E9585D969A}"/>
    <dgm:cxn modelId="{043451DF-7585-4D44-87D8-B9CFEEEF57FF}" srcId="{E728C5E9-ECEB-4439-B32D-2137C33E62DB}" destId="{FB67D74E-D5D5-43F8-88C1-2AC920D58926}" srcOrd="2" destOrd="0" parTransId="{716CE70C-1576-44B0-A105-E55895110E4F}" sibTransId="{C666BFD9-FFCC-4F8B-B20A-E643C6CD8C9F}"/>
    <dgm:cxn modelId="{D8AC60E3-6F49-42D3-B2B9-3F03F97A4F03}" type="presOf" srcId="{5D87F428-DEF9-4707-8908-56E9585D969A}" destId="{134EECFE-759F-43C9-8E95-FA3C168056D3}" srcOrd="0" destOrd="0" presId="urn:microsoft.com/office/officeart/2005/8/layout/cycle2"/>
    <dgm:cxn modelId="{1F67A3E6-EBE6-4961-8676-F8EB3E06D25C}" type="presOf" srcId="{C14A1D2A-AAC7-4B33-A391-C9F0B9ACA39C}" destId="{673A0969-51E5-4190-B2BB-9262F8B58988}" srcOrd="1" destOrd="0" presId="urn:microsoft.com/office/officeart/2005/8/layout/cycle2"/>
    <dgm:cxn modelId="{FCA02FE8-78C1-4D91-A01E-D35C15C4933D}" srcId="{E728C5E9-ECEB-4439-B32D-2137C33E62DB}" destId="{94B69B0E-D8F0-4F16-B4FC-224B88E9FACB}" srcOrd="0" destOrd="0" parTransId="{7278355E-C634-4F23-BDA9-5A6BF8343783}" sibTransId="{14001AF3-E78C-4D53-B379-36DF1BDC5D99}"/>
    <dgm:cxn modelId="{123155F4-DFCF-4E42-B28B-A8166F6F15A3}" type="presOf" srcId="{14001AF3-E78C-4D53-B379-36DF1BDC5D99}" destId="{D4ED0D9D-4FAE-4D6E-806E-4E47A33A83A9}" srcOrd="0" destOrd="0" presId="urn:microsoft.com/office/officeart/2005/8/layout/cycle2"/>
    <dgm:cxn modelId="{F19916F9-9906-4790-91BC-759C6B5FE20E}" type="presOf" srcId="{946B5299-BC4C-4E16-87E2-1389B731DE3F}" destId="{056B6EC9-F536-486A-9733-1222CDA63F29}" srcOrd="0" destOrd="0" presId="urn:microsoft.com/office/officeart/2005/8/layout/cycle2"/>
    <dgm:cxn modelId="{E60F3D03-4AD0-4FAB-9797-8434B9134A6C}" type="presParOf" srcId="{EC90BE61-C590-48C8-98B9-91C106CF46F9}" destId="{FA14B928-6492-48F8-8D75-F12233A580BE}" srcOrd="0" destOrd="0" presId="urn:microsoft.com/office/officeart/2005/8/layout/cycle2"/>
    <dgm:cxn modelId="{A17E6AAA-7C45-4B9E-919D-7C641B505ECF}" type="presParOf" srcId="{EC90BE61-C590-48C8-98B9-91C106CF46F9}" destId="{D4ED0D9D-4FAE-4D6E-806E-4E47A33A83A9}" srcOrd="1" destOrd="0" presId="urn:microsoft.com/office/officeart/2005/8/layout/cycle2"/>
    <dgm:cxn modelId="{0733E68E-BCB5-41AE-AF8D-5AE57B86B16F}" type="presParOf" srcId="{D4ED0D9D-4FAE-4D6E-806E-4E47A33A83A9}" destId="{90396A44-01CD-4524-ADBE-07ADE6CF9404}" srcOrd="0" destOrd="0" presId="urn:microsoft.com/office/officeart/2005/8/layout/cycle2"/>
    <dgm:cxn modelId="{F4B48AF4-2591-4F9B-8F2E-19B34F896068}" type="presParOf" srcId="{EC90BE61-C590-48C8-98B9-91C106CF46F9}" destId="{056B6EC9-F536-486A-9733-1222CDA63F29}" srcOrd="2" destOrd="0" presId="urn:microsoft.com/office/officeart/2005/8/layout/cycle2"/>
    <dgm:cxn modelId="{72A18542-9326-4F9A-84B6-164A5D9C8F5C}" type="presParOf" srcId="{EC90BE61-C590-48C8-98B9-91C106CF46F9}" destId="{134EECFE-759F-43C9-8E95-FA3C168056D3}" srcOrd="3" destOrd="0" presId="urn:microsoft.com/office/officeart/2005/8/layout/cycle2"/>
    <dgm:cxn modelId="{2E3391E5-3AB0-4413-9897-1276F3E68700}" type="presParOf" srcId="{134EECFE-759F-43C9-8E95-FA3C168056D3}" destId="{AA5B2779-578D-40AE-8D83-738F88612205}" srcOrd="0" destOrd="0" presId="urn:microsoft.com/office/officeart/2005/8/layout/cycle2"/>
    <dgm:cxn modelId="{8BFEB4AD-FE62-49BB-9F6E-5F8DCB5EAF4D}" type="presParOf" srcId="{EC90BE61-C590-48C8-98B9-91C106CF46F9}" destId="{D1B6CDBC-82DD-4BF7-B1BE-1C516CE2044B}" srcOrd="4" destOrd="0" presId="urn:microsoft.com/office/officeart/2005/8/layout/cycle2"/>
    <dgm:cxn modelId="{5ED4216A-55CA-47FF-AEB3-55848BC472C9}" type="presParOf" srcId="{EC90BE61-C590-48C8-98B9-91C106CF46F9}" destId="{1029590F-6AC0-4667-90A0-587FE49E3CBE}" srcOrd="5" destOrd="0" presId="urn:microsoft.com/office/officeart/2005/8/layout/cycle2"/>
    <dgm:cxn modelId="{D9401023-20E0-4E66-BC28-2560CE55E1DC}" type="presParOf" srcId="{1029590F-6AC0-4667-90A0-587FE49E3CBE}" destId="{974A0E9F-1F07-4DD9-A83D-BAF718E0D565}" srcOrd="0" destOrd="0" presId="urn:microsoft.com/office/officeart/2005/8/layout/cycle2"/>
    <dgm:cxn modelId="{43C1A223-800E-41C3-907A-05BDE90A1852}" type="presParOf" srcId="{EC90BE61-C590-48C8-98B9-91C106CF46F9}" destId="{8D9D7911-B42D-49F9-BF24-8C33FEA9F735}" srcOrd="6" destOrd="0" presId="urn:microsoft.com/office/officeart/2005/8/layout/cycle2"/>
    <dgm:cxn modelId="{5B48FC1E-E0DD-4AB7-B9B1-AD8D023E5F59}" type="presParOf" srcId="{EC90BE61-C590-48C8-98B9-91C106CF46F9}" destId="{FEEE508E-F46E-4CA9-AF4E-2AFF0C794305}" srcOrd="7" destOrd="0" presId="urn:microsoft.com/office/officeart/2005/8/layout/cycle2"/>
    <dgm:cxn modelId="{EF055322-AF54-47C6-8850-03CF1E981DDC}" type="presParOf" srcId="{FEEE508E-F46E-4CA9-AF4E-2AFF0C794305}" destId="{673A0969-51E5-4190-B2BB-9262F8B58988}" srcOrd="0" destOrd="0" presId="urn:microsoft.com/office/officeart/2005/8/layout/cycle2"/>
    <dgm:cxn modelId="{CF4C6355-4884-4B39-8C16-9FFA58C41019}" type="presParOf" srcId="{EC90BE61-C590-48C8-98B9-91C106CF46F9}" destId="{B050C3C0-21A7-4BE2-8880-F5C2824893AC}" srcOrd="8" destOrd="0" presId="urn:microsoft.com/office/officeart/2005/8/layout/cycle2"/>
    <dgm:cxn modelId="{B854FA16-E4CD-4CA0-A44D-1FF025815819}" type="presParOf" srcId="{EC90BE61-C590-48C8-98B9-91C106CF46F9}" destId="{83CECB71-970A-41AD-B358-26F46DB1FD4D}" srcOrd="9" destOrd="0" presId="urn:microsoft.com/office/officeart/2005/8/layout/cycle2"/>
    <dgm:cxn modelId="{703F9846-F904-4DFA-B1D0-5AB2E4BEBEAE}" type="presParOf" srcId="{83CECB71-970A-41AD-B358-26F46DB1FD4D}" destId="{5457A421-41E4-4F09-9B68-46DAD0E5D00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5B6604-1386-4B54-9562-A9D80318149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7EC3B2A-2A96-4295-921E-4BCD864622C4}">
      <dgm:prSet phldrT="[Text]"/>
      <dgm:spPr/>
      <dgm:t>
        <a:bodyPr/>
        <a:lstStyle/>
        <a:p>
          <a:r>
            <a:rPr lang="en-US" dirty="0"/>
            <a:t>Willing to work without sick days or vacation days?</a:t>
          </a:r>
        </a:p>
      </dgm:t>
    </dgm:pt>
    <dgm:pt modelId="{0C8A8F55-CB8E-473B-997B-663F7769B55C}" type="parTrans" cxnId="{8300A41B-D869-4644-8EB4-DD1AA85CED5B}">
      <dgm:prSet/>
      <dgm:spPr/>
      <dgm:t>
        <a:bodyPr/>
        <a:lstStyle/>
        <a:p>
          <a:endParaRPr lang="en-US"/>
        </a:p>
      </dgm:t>
    </dgm:pt>
    <dgm:pt modelId="{DE9F9D9D-BBC0-4132-B231-280D879A7B89}" type="sibTrans" cxnId="{8300A41B-D869-4644-8EB4-DD1AA85CED5B}">
      <dgm:prSet/>
      <dgm:spPr/>
      <dgm:t>
        <a:bodyPr/>
        <a:lstStyle/>
        <a:p>
          <a:endParaRPr lang="en-US"/>
        </a:p>
      </dgm:t>
    </dgm:pt>
    <dgm:pt modelId="{A4D0A484-D23C-496D-8F91-1D2EA02ABFF7}">
      <dgm:prSet phldrT="[Text]"/>
      <dgm:spPr/>
      <dgm:t>
        <a:bodyPr/>
        <a:lstStyle/>
        <a:p>
          <a:r>
            <a:rPr lang="en-US" dirty="0"/>
            <a:t>No need for you to pay unemployment benefits or workers compensation?</a:t>
          </a:r>
        </a:p>
      </dgm:t>
    </dgm:pt>
    <dgm:pt modelId="{1DA5AB5D-2F31-4842-AF3B-5214DDEC2B7B}" type="parTrans" cxnId="{57F3FC9C-0922-4D93-8355-EEB7B9A08233}">
      <dgm:prSet/>
      <dgm:spPr/>
      <dgm:t>
        <a:bodyPr/>
        <a:lstStyle/>
        <a:p>
          <a:endParaRPr lang="en-US"/>
        </a:p>
      </dgm:t>
    </dgm:pt>
    <dgm:pt modelId="{A34847EB-8691-422A-9937-60D11E7DC661}" type="sibTrans" cxnId="{57F3FC9C-0922-4D93-8355-EEB7B9A08233}">
      <dgm:prSet/>
      <dgm:spPr/>
      <dgm:t>
        <a:bodyPr/>
        <a:lstStyle/>
        <a:p>
          <a:endParaRPr lang="en-US"/>
        </a:p>
      </dgm:t>
    </dgm:pt>
    <dgm:pt modelId="{B4E4E59F-2B3A-495B-9D9F-759BF8345307}">
      <dgm:prSet phldrT="[Text]"/>
      <dgm:spPr/>
      <dgm:t>
        <a:bodyPr/>
        <a:lstStyle/>
        <a:p>
          <a:r>
            <a:rPr lang="en-US" dirty="0"/>
            <a:t>Doesn’t require health benefits?</a:t>
          </a:r>
        </a:p>
      </dgm:t>
    </dgm:pt>
    <dgm:pt modelId="{44E3EA12-C4F6-4C77-8265-0AB1D886FCC1}" type="parTrans" cxnId="{E1EE8CDC-1785-49D8-85D0-999406B1E3E3}">
      <dgm:prSet/>
      <dgm:spPr/>
      <dgm:t>
        <a:bodyPr/>
        <a:lstStyle/>
        <a:p>
          <a:endParaRPr lang="en-US"/>
        </a:p>
      </dgm:t>
    </dgm:pt>
    <dgm:pt modelId="{1422FDDE-AFD4-425B-8D24-194195CAC178}" type="sibTrans" cxnId="{E1EE8CDC-1785-49D8-85D0-999406B1E3E3}">
      <dgm:prSet/>
      <dgm:spPr/>
      <dgm:t>
        <a:bodyPr/>
        <a:lstStyle/>
        <a:p>
          <a:endParaRPr lang="en-US"/>
        </a:p>
      </dgm:t>
    </dgm:pt>
    <dgm:pt modelId="{89FD8751-6C88-4C56-A6C3-38227D28B722}">
      <dgm:prSet phldrT="[Text]"/>
      <dgm:spPr/>
      <dgm:t>
        <a:bodyPr/>
        <a:lstStyle/>
        <a:p>
          <a:r>
            <a:rPr lang="en-US" dirty="0"/>
            <a:t>No need for a retirement plan?</a:t>
          </a:r>
        </a:p>
      </dgm:t>
    </dgm:pt>
    <dgm:pt modelId="{14C16A83-ED22-4AE5-A53B-C1481AC34B37}" type="parTrans" cxnId="{3B79C675-0E4A-46AC-8E4A-8F595EB45089}">
      <dgm:prSet/>
      <dgm:spPr/>
      <dgm:t>
        <a:bodyPr/>
        <a:lstStyle/>
        <a:p>
          <a:endParaRPr lang="en-US"/>
        </a:p>
      </dgm:t>
    </dgm:pt>
    <dgm:pt modelId="{A4CBE45B-D3DF-4B65-AE3E-C4FCE98DCF1C}" type="sibTrans" cxnId="{3B79C675-0E4A-46AC-8E4A-8F595EB45089}">
      <dgm:prSet/>
      <dgm:spPr/>
      <dgm:t>
        <a:bodyPr/>
        <a:lstStyle/>
        <a:p>
          <a:endParaRPr lang="en-US"/>
        </a:p>
      </dgm:t>
    </dgm:pt>
    <dgm:pt modelId="{40445A6C-8E99-412D-A127-D75D3C266A38}" type="pres">
      <dgm:prSet presAssocID="{985B6604-1386-4B54-9562-A9D803181494}" presName="linear" presStyleCnt="0">
        <dgm:presLayoutVars>
          <dgm:dir/>
          <dgm:animLvl val="lvl"/>
          <dgm:resizeHandles val="exact"/>
        </dgm:presLayoutVars>
      </dgm:prSet>
      <dgm:spPr/>
    </dgm:pt>
    <dgm:pt modelId="{D595731A-54DD-448E-9E8F-0145E0ADC380}" type="pres">
      <dgm:prSet presAssocID="{B4E4E59F-2B3A-495B-9D9F-759BF8345307}" presName="parentLin" presStyleCnt="0"/>
      <dgm:spPr/>
    </dgm:pt>
    <dgm:pt modelId="{28533934-9EA3-496C-A39A-FD009A06CE9B}" type="pres">
      <dgm:prSet presAssocID="{B4E4E59F-2B3A-495B-9D9F-759BF8345307}" presName="parentLeftMargin" presStyleLbl="node1" presStyleIdx="0" presStyleCnt="4"/>
      <dgm:spPr/>
    </dgm:pt>
    <dgm:pt modelId="{B2D1E1D2-D50E-4353-A37F-56FBA8606E70}" type="pres">
      <dgm:prSet presAssocID="{B4E4E59F-2B3A-495B-9D9F-759BF8345307}" presName="parentText" presStyleLbl="node1" presStyleIdx="0" presStyleCnt="4">
        <dgm:presLayoutVars>
          <dgm:chMax val="0"/>
          <dgm:bulletEnabled val="1"/>
        </dgm:presLayoutVars>
      </dgm:prSet>
      <dgm:spPr/>
    </dgm:pt>
    <dgm:pt modelId="{BA000916-2465-48AE-8DFA-3CDCB445EF79}" type="pres">
      <dgm:prSet presAssocID="{B4E4E59F-2B3A-495B-9D9F-759BF8345307}" presName="negativeSpace" presStyleCnt="0"/>
      <dgm:spPr/>
    </dgm:pt>
    <dgm:pt modelId="{3AF5C6A5-F5A1-4460-8178-0B2F8441E19F}" type="pres">
      <dgm:prSet presAssocID="{B4E4E59F-2B3A-495B-9D9F-759BF8345307}" presName="childText" presStyleLbl="conFgAcc1" presStyleIdx="0" presStyleCnt="4">
        <dgm:presLayoutVars>
          <dgm:bulletEnabled val="1"/>
        </dgm:presLayoutVars>
      </dgm:prSet>
      <dgm:spPr/>
    </dgm:pt>
    <dgm:pt modelId="{0B3F6C58-2B4F-4842-B52F-C6CED510E11F}" type="pres">
      <dgm:prSet presAssocID="{1422FDDE-AFD4-425B-8D24-194195CAC178}" presName="spaceBetweenRectangles" presStyleCnt="0"/>
      <dgm:spPr/>
    </dgm:pt>
    <dgm:pt modelId="{73AA5B05-2BB6-4028-BA9D-B282079A9729}" type="pres">
      <dgm:prSet presAssocID="{89FD8751-6C88-4C56-A6C3-38227D28B722}" presName="parentLin" presStyleCnt="0"/>
      <dgm:spPr/>
    </dgm:pt>
    <dgm:pt modelId="{7154A6A8-0DCC-49BE-8A4E-D1B064AFEBFF}" type="pres">
      <dgm:prSet presAssocID="{89FD8751-6C88-4C56-A6C3-38227D28B722}" presName="parentLeftMargin" presStyleLbl="node1" presStyleIdx="0" presStyleCnt="4"/>
      <dgm:spPr/>
    </dgm:pt>
    <dgm:pt modelId="{1BA8746C-2976-4595-87B9-E16C4F29CE6A}" type="pres">
      <dgm:prSet presAssocID="{89FD8751-6C88-4C56-A6C3-38227D28B722}" presName="parentText" presStyleLbl="node1" presStyleIdx="1" presStyleCnt="4">
        <dgm:presLayoutVars>
          <dgm:chMax val="0"/>
          <dgm:bulletEnabled val="1"/>
        </dgm:presLayoutVars>
      </dgm:prSet>
      <dgm:spPr/>
    </dgm:pt>
    <dgm:pt modelId="{BB8327B3-5845-4327-BD23-B29A56A272FB}" type="pres">
      <dgm:prSet presAssocID="{89FD8751-6C88-4C56-A6C3-38227D28B722}" presName="negativeSpace" presStyleCnt="0"/>
      <dgm:spPr/>
    </dgm:pt>
    <dgm:pt modelId="{269FA298-F05C-4EA3-809B-CC912727E71A}" type="pres">
      <dgm:prSet presAssocID="{89FD8751-6C88-4C56-A6C3-38227D28B722}" presName="childText" presStyleLbl="conFgAcc1" presStyleIdx="1" presStyleCnt="4">
        <dgm:presLayoutVars>
          <dgm:bulletEnabled val="1"/>
        </dgm:presLayoutVars>
      </dgm:prSet>
      <dgm:spPr/>
    </dgm:pt>
    <dgm:pt modelId="{5A2E94FA-0C91-4EA7-B30D-DC6F20059C66}" type="pres">
      <dgm:prSet presAssocID="{A4CBE45B-D3DF-4B65-AE3E-C4FCE98DCF1C}" presName="spaceBetweenRectangles" presStyleCnt="0"/>
      <dgm:spPr/>
    </dgm:pt>
    <dgm:pt modelId="{416C7B6F-0F6B-4C53-823A-7526FC8E9C54}" type="pres">
      <dgm:prSet presAssocID="{C7EC3B2A-2A96-4295-921E-4BCD864622C4}" presName="parentLin" presStyleCnt="0"/>
      <dgm:spPr/>
    </dgm:pt>
    <dgm:pt modelId="{7DC4AB4D-7F1B-4B67-98D0-7B81614AAAF5}" type="pres">
      <dgm:prSet presAssocID="{C7EC3B2A-2A96-4295-921E-4BCD864622C4}" presName="parentLeftMargin" presStyleLbl="node1" presStyleIdx="1" presStyleCnt="4"/>
      <dgm:spPr/>
    </dgm:pt>
    <dgm:pt modelId="{4F3005E9-F707-4724-9ED4-43BA299C03A2}" type="pres">
      <dgm:prSet presAssocID="{C7EC3B2A-2A96-4295-921E-4BCD864622C4}" presName="parentText" presStyleLbl="node1" presStyleIdx="2" presStyleCnt="4">
        <dgm:presLayoutVars>
          <dgm:chMax val="0"/>
          <dgm:bulletEnabled val="1"/>
        </dgm:presLayoutVars>
      </dgm:prSet>
      <dgm:spPr/>
    </dgm:pt>
    <dgm:pt modelId="{BE75D960-B64E-4F32-8D58-B1C56745AF6C}" type="pres">
      <dgm:prSet presAssocID="{C7EC3B2A-2A96-4295-921E-4BCD864622C4}" presName="negativeSpace" presStyleCnt="0"/>
      <dgm:spPr/>
    </dgm:pt>
    <dgm:pt modelId="{927532BD-83CA-45E7-8A58-E22395D66422}" type="pres">
      <dgm:prSet presAssocID="{C7EC3B2A-2A96-4295-921E-4BCD864622C4}" presName="childText" presStyleLbl="conFgAcc1" presStyleIdx="2" presStyleCnt="4">
        <dgm:presLayoutVars>
          <dgm:bulletEnabled val="1"/>
        </dgm:presLayoutVars>
      </dgm:prSet>
      <dgm:spPr/>
    </dgm:pt>
    <dgm:pt modelId="{45FF07A0-8EFB-4C67-8BE1-8421019DA939}" type="pres">
      <dgm:prSet presAssocID="{DE9F9D9D-BBC0-4132-B231-280D879A7B89}" presName="spaceBetweenRectangles" presStyleCnt="0"/>
      <dgm:spPr/>
    </dgm:pt>
    <dgm:pt modelId="{252916CF-F9D6-456B-8E06-BF8B3630370D}" type="pres">
      <dgm:prSet presAssocID="{A4D0A484-D23C-496D-8F91-1D2EA02ABFF7}" presName="parentLin" presStyleCnt="0"/>
      <dgm:spPr/>
    </dgm:pt>
    <dgm:pt modelId="{E212852D-D393-4C69-A996-C6FCA188BE6B}" type="pres">
      <dgm:prSet presAssocID="{A4D0A484-D23C-496D-8F91-1D2EA02ABFF7}" presName="parentLeftMargin" presStyleLbl="node1" presStyleIdx="2" presStyleCnt="4"/>
      <dgm:spPr/>
    </dgm:pt>
    <dgm:pt modelId="{B3016486-306E-4DC3-A913-F1C1FA79F5CF}" type="pres">
      <dgm:prSet presAssocID="{A4D0A484-D23C-496D-8F91-1D2EA02ABFF7}" presName="parentText" presStyleLbl="node1" presStyleIdx="3" presStyleCnt="4">
        <dgm:presLayoutVars>
          <dgm:chMax val="0"/>
          <dgm:bulletEnabled val="1"/>
        </dgm:presLayoutVars>
      </dgm:prSet>
      <dgm:spPr/>
    </dgm:pt>
    <dgm:pt modelId="{ECE052A8-8455-4662-8FC6-1B72AE5840AA}" type="pres">
      <dgm:prSet presAssocID="{A4D0A484-D23C-496D-8F91-1D2EA02ABFF7}" presName="negativeSpace" presStyleCnt="0"/>
      <dgm:spPr/>
    </dgm:pt>
    <dgm:pt modelId="{9EF6F8EA-55CB-4BB1-A85E-376A7BBB390F}" type="pres">
      <dgm:prSet presAssocID="{A4D0A484-D23C-496D-8F91-1D2EA02ABFF7}" presName="childText" presStyleLbl="conFgAcc1" presStyleIdx="3" presStyleCnt="4">
        <dgm:presLayoutVars>
          <dgm:bulletEnabled val="1"/>
        </dgm:presLayoutVars>
      </dgm:prSet>
      <dgm:spPr/>
    </dgm:pt>
  </dgm:ptLst>
  <dgm:cxnLst>
    <dgm:cxn modelId="{8300A41B-D869-4644-8EB4-DD1AA85CED5B}" srcId="{985B6604-1386-4B54-9562-A9D803181494}" destId="{C7EC3B2A-2A96-4295-921E-4BCD864622C4}" srcOrd="2" destOrd="0" parTransId="{0C8A8F55-CB8E-473B-997B-663F7769B55C}" sibTransId="{DE9F9D9D-BBC0-4132-B231-280D879A7B89}"/>
    <dgm:cxn modelId="{768C551C-F424-4F55-8D49-F1F1BDEE0B7F}" type="presOf" srcId="{C7EC3B2A-2A96-4295-921E-4BCD864622C4}" destId="{4F3005E9-F707-4724-9ED4-43BA299C03A2}" srcOrd="1" destOrd="0" presId="urn:microsoft.com/office/officeart/2005/8/layout/list1"/>
    <dgm:cxn modelId="{394E8E2E-004E-42A9-9232-0C8BFFFB2451}" type="presOf" srcId="{B4E4E59F-2B3A-495B-9D9F-759BF8345307}" destId="{28533934-9EA3-496C-A39A-FD009A06CE9B}" srcOrd="0" destOrd="0" presId="urn:microsoft.com/office/officeart/2005/8/layout/list1"/>
    <dgm:cxn modelId="{C748F330-C0C6-4A7F-8111-C2D87828DFB7}" type="presOf" srcId="{89FD8751-6C88-4C56-A6C3-38227D28B722}" destId="{1BA8746C-2976-4595-87B9-E16C4F29CE6A}" srcOrd="1" destOrd="0" presId="urn:microsoft.com/office/officeart/2005/8/layout/list1"/>
    <dgm:cxn modelId="{3B79C675-0E4A-46AC-8E4A-8F595EB45089}" srcId="{985B6604-1386-4B54-9562-A9D803181494}" destId="{89FD8751-6C88-4C56-A6C3-38227D28B722}" srcOrd="1" destOrd="0" parTransId="{14C16A83-ED22-4AE5-A53B-C1481AC34B37}" sibTransId="{A4CBE45B-D3DF-4B65-AE3E-C4FCE98DCF1C}"/>
    <dgm:cxn modelId="{8B6E9993-5764-4F43-9E48-5D5A577DD0B9}" type="presOf" srcId="{985B6604-1386-4B54-9562-A9D803181494}" destId="{40445A6C-8E99-412D-A127-D75D3C266A38}" srcOrd="0" destOrd="0" presId="urn:microsoft.com/office/officeart/2005/8/layout/list1"/>
    <dgm:cxn modelId="{57F3FC9C-0922-4D93-8355-EEB7B9A08233}" srcId="{985B6604-1386-4B54-9562-A9D803181494}" destId="{A4D0A484-D23C-496D-8F91-1D2EA02ABFF7}" srcOrd="3" destOrd="0" parTransId="{1DA5AB5D-2F31-4842-AF3B-5214DDEC2B7B}" sibTransId="{A34847EB-8691-422A-9937-60D11E7DC661}"/>
    <dgm:cxn modelId="{A2A0B8BA-C8D8-46C6-A0F0-AAA0B158E5B5}" type="presOf" srcId="{C7EC3B2A-2A96-4295-921E-4BCD864622C4}" destId="{7DC4AB4D-7F1B-4B67-98D0-7B81614AAAF5}" srcOrd="0" destOrd="0" presId="urn:microsoft.com/office/officeart/2005/8/layout/list1"/>
    <dgm:cxn modelId="{A9EA49BE-A8EB-4914-85E6-1628E5E77A1A}" type="presOf" srcId="{B4E4E59F-2B3A-495B-9D9F-759BF8345307}" destId="{B2D1E1D2-D50E-4353-A37F-56FBA8606E70}" srcOrd="1" destOrd="0" presId="urn:microsoft.com/office/officeart/2005/8/layout/list1"/>
    <dgm:cxn modelId="{D53C51C2-C19D-45BE-B6E4-9CFE1DC813A2}" type="presOf" srcId="{A4D0A484-D23C-496D-8F91-1D2EA02ABFF7}" destId="{B3016486-306E-4DC3-A913-F1C1FA79F5CF}" srcOrd="1" destOrd="0" presId="urn:microsoft.com/office/officeart/2005/8/layout/list1"/>
    <dgm:cxn modelId="{1E0E2ADC-6844-471A-8109-0EB6A93A3C01}" type="presOf" srcId="{A4D0A484-D23C-496D-8F91-1D2EA02ABFF7}" destId="{E212852D-D393-4C69-A996-C6FCA188BE6B}" srcOrd="0" destOrd="0" presId="urn:microsoft.com/office/officeart/2005/8/layout/list1"/>
    <dgm:cxn modelId="{E1EE8CDC-1785-49D8-85D0-999406B1E3E3}" srcId="{985B6604-1386-4B54-9562-A9D803181494}" destId="{B4E4E59F-2B3A-495B-9D9F-759BF8345307}" srcOrd="0" destOrd="0" parTransId="{44E3EA12-C4F6-4C77-8265-0AB1D886FCC1}" sibTransId="{1422FDDE-AFD4-425B-8D24-194195CAC178}"/>
    <dgm:cxn modelId="{B2F55ADD-6149-4CEC-AD18-B3BC0E8DE873}" type="presOf" srcId="{89FD8751-6C88-4C56-A6C3-38227D28B722}" destId="{7154A6A8-0DCC-49BE-8A4E-D1B064AFEBFF}" srcOrd="0" destOrd="0" presId="urn:microsoft.com/office/officeart/2005/8/layout/list1"/>
    <dgm:cxn modelId="{092EAB9F-CA44-47B1-858D-5C6EE0D00C4A}" type="presParOf" srcId="{40445A6C-8E99-412D-A127-D75D3C266A38}" destId="{D595731A-54DD-448E-9E8F-0145E0ADC380}" srcOrd="0" destOrd="0" presId="urn:microsoft.com/office/officeart/2005/8/layout/list1"/>
    <dgm:cxn modelId="{CBFF978A-48F3-4FC7-BB35-C172DBE4C586}" type="presParOf" srcId="{D595731A-54DD-448E-9E8F-0145E0ADC380}" destId="{28533934-9EA3-496C-A39A-FD009A06CE9B}" srcOrd="0" destOrd="0" presId="urn:microsoft.com/office/officeart/2005/8/layout/list1"/>
    <dgm:cxn modelId="{013BE610-ED89-43BB-8B4C-AC481B62A22F}" type="presParOf" srcId="{D595731A-54DD-448E-9E8F-0145E0ADC380}" destId="{B2D1E1D2-D50E-4353-A37F-56FBA8606E70}" srcOrd="1" destOrd="0" presId="urn:microsoft.com/office/officeart/2005/8/layout/list1"/>
    <dgm:cxn modelId="{0B4B9868-0556-4731-B94A-0B4458D48FA9}" type="presParOf" srcId="{40445A6C-8E99-412D-A127-D75D3C266A38}" destId="{BA000916-2465-48AE-8DFA-3CDCB445EF79}" srcOrd="1" destOrd="0" presId="urn:microsoft.com/office/officeart/2005/8/layout/list1"/>
    <dgm:cxn modelId="{59F8AAB6-84B0-41C9-902A-8EAB62B8F328}" type="presParOf" srcId="{40445A6C-8E99-412D-A127-D75D3C266A38}" destId="{3AF5C6A5-F5A1-4460-8178-0B2F8441E19F}" srcOrd="2" destOrd="0" presId="urn:microsoft.com/office/officeart/2005/8/layout/list1"/>
    <dgm:cxn modelId="{CA392FCD-8158-45D3-9ECD-AB7F9478B8DF}" type="presParOf" srcId="{40445A6C-8E99-412D-A127-D75D3C266A38}" destId="{0B3F6C58-2B4F-4842-B52F-C6CED510E11F}" srcOrd="3" destOrd="0" presId="urn:microsoft.com/office/officeart/2005/8/layout/list1"/>
    <dgm:cxn modelId="{71343F54-5B96-4E94-8B7C-299FEDE1DD53}" type="presParOf" srcId="{40445A6C-8E99-412D-A127-D75D3C266A38}" destId="{73AA5B05-2BB6-4028-BA9D-B282079A9729}" srcOrd="4" destOrd="0" presId="urn:microsoft.com/office/officeart/2005/8/layout/list1"/>
    <dgm:cxn modelId="{6A609A95-37B6-49A1-993A-7DD9681544AB}" type="presParOf" srcId="{73AA5B05-2BB6-4028-BA9D-B282079A9729}" destId="{7154A6A8-0DCC-49BE-8A4E-D1B064AFEBFF}" srcOrd="0" destOrd="0" presId="urn:microsoft.com/office/officeart/2005/8/layout/list1"/>
    <dgm:cxn modelId="{0EFFFF04-6881-4F4F-B7F8-09B2FF168764}" type="presParOf" srcId="{73AA5B05-2BB6-4028-BA9D-B282079A9729}" destId="{1BA8746C-2976-4595-87B9-E16C4F29CE6A}" srcOrd="1" destOrd="0" presId="urn:microsoft.com/office/officeart/2005/8/layout/list1"/>
    <dgm:cxn modelId="{54C8DB82-CC61-4240-B1CA-BA45E1C2E716}" type="presParOf" srcId="{40445A6C-8E99-412D-A127-D75D3C266A38}" destId="{BB8327B3-5845-4327-BD23-B29A56A272FB}" srcOrd="5" destOrd="0" presId="urn:microsoft.com/office/officeart/2005/8/layout/list1"/>
    <dgm:cxn modelId="{2996B62F-DB30-49F3-8FA2-80F450A5FE36}" type="presParOf" srcId="{40445A6C-8E99-412D-A127-D75D3C266A38}" destId="{269FA298-F05C-4EA3-809B-CC912727E71A}" srcOrd="6" destOrd="0" presId="urn:microsoft.com/office/officeart/2005/8/layout/list1"/>
    <dgm:cxn modelId="{0EFD271B-C8A3-483E-B3C7-7F34F20871A0}" type="presParOf" srcId="{40445A6C-8E99-412D-A127-D75D3C266A38}" destId="{5A2E94FA-0C91-4EA7-B30D-DC6F20059C66}" srcOrd="7" destOrd="0" presId="urn:microsoft.com/office/officeart/2005/8/layout/list1"/>
    <dgm:cxn modelId="{EBE56EA7-E68C-4412-B125-6A96882BEA74}" type="presParOf" srcId="{40445A6C-8E99-412D-A127-D75D3C266A38}" destId="{416C7B6F-0F6B-4C53-823A-7526FC8E9C54}" srcOrd="8" destOrd="0" presId="urn:microsoft.com/office/officeart/2005/8/layout/list1"/>
    <dgm:cxn modelId="{A46A329B-D4EE-427D-9617-860AE8D6763D}" type="presParOf" srcId="{416C7B6F-0F6B-4C53-823A-7526FC8E9C54}" destId="{7DC4AB4D-7F1B-4B67-98D0-7B81614AAAF5}" srcOrd="0" destOrd="0" presId="urn:microsoft.com/office/officeart/2005/8/layout/list1"/>
    <dgm:cxn modelId="{DC0F0767-44F7-453B-AEAA-6F5B7E0EF8A8}" type="presParOf" srcId="{416C7B6F-0F6B-4C53-823A-7526FC8E9C54}" destId="{4F3005E9-F707-4724-9ED4-43BA299C03A2}" srcOrd="1" destOrd="0" presId="urn:microsoft.com/office/officeart/2005/8/layout/list1"/>
    <dgm:cxn modelId="{49D124FD-9CC4-4DF1-83EB-D16FE94AB7EB}" type="presParOf" srcId="{40445A6C-8E99-412D-A127-D75D3C266A38}" destId="{BE75D960-B64E-4F32-8D58-B1C56745AF6C}" srcOrd="9" destOrd="0" presId="urn:microsoft.com/office/officeart/2005/8/layout/list1"/>
    <dgm:cxn modelId="{8C285992-1947-414A-B26F-D4FDB5BA2BEE}" type="presParOf" srcId="{40445A6C-8E99-412D-A127-D75D3C266A38}" destId="{927532BD-83CA-45E7-8A58-E22395D66422}" srcOrd="10" destOrd="0" presId="urn:microsoft.com/office/officeart/2005/8/layout/list1"/>
    <dgm:cxn modelId="{76401BF5-9D22-459E-BC7D-ED1118885AC7}" type="presParOf" srcId="{40445A6C-8E99-412D-A127-D75D3C266A38}" destId="{45FF07A0-8EFB-4C67-8BE1-8421019DA939}" srcOrd="11" destOrd="0" presId="urn:microsoft.com/office/officeart/2005/8/layout/list1"/>
    <dgm:cxn modelId="{4D7AB581-9BAE-4827-BC80-BF0F324AC37B}" type="presParOf" srcId="{40445A6C-8E99-412D-A127-D75D3C266A38}" destId="{252916CF-F9D6-456B-8E06-BF8B3630370D}" srcOrd="12" destOrd="0" presId="urn:microsoft.com/office/officeart/2005/8/layout/list1"/>
    <dgm:cxn modelId="{B336F0B2-EABB-4F49-91C5-DA85430A6775}" type="presParOf" srcId="{252916CF-F9D6-456B-8E06-BF8B3630370D}" destId="{E212852D-D393-4C69-A996-C6FCA188BE6B}" srcOrd="0" destOrd="0" presId="urn:microsoft.com/office/officeart/2005/8/layout/list1"/>
    <dgm:cxn modelId="{038F6A10-F287-4F15-A235-5F45EE0EE718}" type="presParOf" srcId="{252916CF-F9D6-456B-8E06-BF8B3630370D}" destId="{B3016486-306E-4DC3-A913-F1C1FA79F5CF}" srcOrd="1" destOrd="0" presId="urn:microsoft.com/office/officeart/2005/8/layout/list1"/>
    <dgm:cxn modelId="{9A8B9D1C-520C-45D3-A015-38F5E5902C7A}" type="presParOf" srcId="{40445A6C-8E99-412D-A127-D75D3C266A38}" destId="{ECE052A8-8455-4662-8FC6-1B72AE5840AA}" srcOrd="13" destOrd="0" presId="urn:microsoft.com/office/officeart/2005/8/layout/list1"/>
    <dgm:cxn modelId="{EAAF55C0-0CCB-44CF-9BC9-216DECEAAF78}" type="presParOf" srcId="{40445A6C-8E99-412D-A127-D75D3C266A38}" destId="{9EF6F8EA-55CB-4BB1-A85E-376A7BBB390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E5B124-A355-49F0-9C96-394CA4B220CD}" type="doc">
      <dgm:prSet loTypeId="urn:microsoft.com/office/officeart/2005/8/layout/pyramid1" loCatId="pyramid" qsTypeId="urn:microsoft.com/office/officeart/2005/8/quickstyle/simple1" qsCatId="simple" csTypeId="urn:microsoft.com/office/officeart/2005/8/colors/accent1_2" csCatId="accent1" phldr="1"/>
      <dgm:spPr/>
    </dgm:pt>
    <dgm:pt modelId="{C6CA3BA2-E515-422E-8E47-A529A86378E9}">
      <dgm:prSet phldrT="[Text]"/>
      <dgm:spPr/>
      <dgm:t>
        <a:bodyPr/>
        <a:lstStyle/>
        <a:p>
          <a:r>
            <a:rPr lang="en-US" dirty="0"/>
            <a:t>$50.00</a:t>
          </a:r>
        </a:p>
        <a:p>
          <a:r>
            <a:rPr lang="en-US" dirty="0"/>
            <a:t>per hour?</a:t>
          </a:r>
        </a:p>
      </dgm:t>
    </dgm:pt>
    <dgm:pt modelId="{C384D345-8CAE-4BAA-A0B0-ECF4B6097EE5}" type="parTrans" cxnId="{102F2E76-1734-4EA4-B397-9D1E1E59FD88}">
      <dgm:prSet/>
      <dgm:spPr/>
      <dgm:t>
        <a:bodyPr/>
        <a:lstStyle/>
        <a:p>
          <a:endParaRPr lang="en-US"/>
        </a:p>
      </dgm:t>
    </dgm:pt>
    <dgm:pt modelId="{1AB73C40-8C52-4416-9CD8-98AB16F7AC63}" type="sibTrans" cxnId="{102F2E76-1734-4EA4-B397-9D1E1E59FD88}">
      <dgm:prSet/>
      <dgm:spPr/>
      <dgm:t>
        <a:bodyPr/>
        <a:lstStyle/>
        <a:p>
          <a:endParaRPr lang="en-US"/>
        </a:p>
      </dgm:t>
    </dgm:pt>
    <dgm:pt modelId="{D6947FC0-8C8C-48CC-B6D3-B04B449F12BA}">
      <dgm:prSet phldrT="[Text]"/>
      <dgm:spPr/>
      <dgm:t>
        <a:bodyPr/>
        <a:lstStyle/>
        <a:p>
          <a:r>
            <a:rPr lang="en-US" dirty="0"/>
            <a:t>$20.00 </a:t>
          </a:r>
        </a:p>
        <a:p>
          <a:r>
            <a:rPr lang="en-US" dirty="0"/>
            <a:t>per hour?</a:t>
          </a:r>
        </a:p>
      </dgm:t>
    </dgm:pt>
    <dgm:pt modelId="{4D95E058-E077-4E37-A2D7-951BB2053F54}" type="parTrans" cxnId="{60912928-0C1A-4070-B172-8D338898DF8C}">
      <dgm:prSet/>
      <dgm:spPr/>
      <dgm:t>
        <a:bodyPr/>
        <a:lstStyle/>
        <a:p>
          <a:endParaRPr lang="en-US"/>
        </a:p>
      </dgm:t>
    </dgm:pt>
    <dgm:pt modelId="{39222AEE-C7EA-40C6-A58D-1F0E7488A5AD}" type="sibTrans" cxnId="{60912928-0C1A-4070-B172-8D338898DF8C}">
      <dgm:prSet/>
      <dgm:spPr/>
      <dgm:t>
        <a:bodyPr/>
        <a:lstStyle/>
        <a:p>
          <a:endParaRPr lang="en-US"/>
        </a:p>
      </dgm:t>
    </dgm:pt>
    <dgm:pt modelId="{23FBEACD-11BE-4A84-A297-CAFF77055C06}">
      <dgm:prSet phldrT="[Text]"/>
      <dgm:spPr/>
      <dgm:t>
        <a:bodyPr/>
        <a:lstStyle/>
        <a:p>
          <a:r>
            <a:rPr lang="en-US" dirty="0"/>
            <a:t>$15.00  </a:t>
          </a:r>
        </a:p>
        <a:p>
          <a:r>
            <a:rPr lang="en-US" dirty="0"/>
            <a:t>per hour?</a:t>
          </a:r>
        </a:p>
      </dgm:t>
    </dgm:pt>
    <dgm:pt modelId="{1A84C6E1-1120-4C6D-932C-AFE38F089379}" type="parTrans" cxnId="{A7C8CDB7-BE7B-462D-B3CA-0A1680F74AE7}">
      <dgm:prSet/>
      <dgm:spPr/>
      <dgm:t>
        <a:bodyPr/>
        <a:lstStyle/>
        <a:p>
          <a:endParaRPr lang="en-US"/>
        </a:p>
      </dgm:t>
    </dgm:pt>
    <dgm:pt modelId="{068ABC4E-9AC2-44B3-8F5D-C952DFA74C24}" type="sibTrans" cxnId="{A7C8CDB7-BE7B-462D-B3CA-0A1680F74AE7}">
      <dgm:prSet/>
      <dgm:spPr/>
      <dgm:t>
        <a:bodyPr/>
        <a:lstStyle/>
        <a:p>
          <a:endParaRPr lang="en-US"/>
        </a:p>
      </dgm:t>
    </dgm:pt>
    <dgm:pt modelId="{54B58678-4EA5-4E38-AF2B-7E81F8446B7F}" type="pres">
      <dgm:prSet presAssocID="{5DE5B124-A355-49F0-9C96-394CA4B220CD}" presName="Name0" presStyleCnt="0">
        <dgm:presLayoutVars>
          <dgm:dir/>
          <dgm:animLvl val="lvl"/>
          <dgm:resizeHandles val="exact"/>
        </dgm:presLayoutVars>
      </dgm:prSet>
      <dgm:spPr/>
    </dgm:pt>
    <dgm:pt modelId="{326991B9-5D16-47FA-997D-65D2B9351CF2}" type="pres">
      <dgm:prSet presAssocID="{C6CA3BA2-E515-422E-8E47-A529A86378E9}" presName="Name8" presStyleCnt="0"/>
      <dgm:spPr/>
    </dgm:pt>
    <dgm:pt modelId="{8941F312-3E6F-46B3-A63D-362798F6ED36}" type="pres">
      <dgm:prSet presAssocID="{C6CA3BA2-E515-422E-8E47-A529A86378E9}" presName="level" presStyleLbl="node1" presStyleIdx="0" presStyleCnt="3">
        <dgm:presLayoutVars>
          <dgm:chMax val="1"/>
          <dgm:bulletEnabled val="1"/>
        </dgm:presLayoutVars>
      </dgm:prSet>
      <dgm:spPr/>
    </dgm:pt>
    <dgm:pt modelId="{53D117B8-C203-4CBB-B007-1F36709AC856}" type="pres">
      <dgm:prSet presAssocID="{C6CA3BA2-E515-422E-8E47-A529A86378E9}" presName="levelTx" presStyleLbl="revTx" presStyleIdx="0" presStyleCnt="0">
        <dgm:presLayoutVars>
          <dgm:chMax val="1"/>
          <dgm:bulletEnabled val="1"/>
        </dgm:presLayoutVars>
      </dgm:prSet>
      <dgm:spPr/>
    </dgm:pt>
    <dgm:pt modelId="{6986E293-9CEE-4419-A1B1-8D5D188EB8D7}" type="pres">
      <dgm:prSet presAssocID="{D6947FC0-8C8C-48CC-B6D3-B04B449F12BA}" presName="Name8" presStyleCnt="0"/>
      <dgm:spPr/>
    </dgm:pt>
    <dgm:pt modelId="{0385B787-16EE-47B7-9E98-B346B8050B6D}" type="pres">
      <dgm:prSet presAssocID="{D6947FC0-8C8C-48CC-B6D3-B04B449F12BA}" presName="level" presStyleLbl="node1" presStyleIdx="1" presStyleCnt="3">
        <dgm:presLayoutVars>
          <dgm:chMax val="1"/>
          <dgm:bulletEnabled val="1"/>
        </dgm:presLayoutVars>
      </dgm:prSet>
      <dgm:spPr/>
    </dgm:pt>
    <dgm:pt modelId="{92B2F797-88B1-4DDA-BE8F-623D2E8BB061}" type="pres">
      <dgm:prSet presAssocID="{D6947FC0-8C8C-48CC-B6D3-B04B449F12BA}" presName="levelTx" presStyleLbl="revTx" presStyleIdx="0" presStyleCnt="0">
        <dgm:presLayoutVars>
          <dgm:chMax val="1"/>
          <dgm:bulletEnabled val="1"/>
        </dgm:presLayoutVars>
      </dgm:prSet>
      <dgm:spPr/>
    </dgm:pt>
    <dgm:pt modelId="{48467F60-9BD7-4CC6-A2A2-98EF2C61C553}" type="pres">
      <dgm:prSet presAssocID="{23FBEACD-11BE-4A84-A297-CAFF77055C06}" presName="Name8" presStyleCnt="0"/>
      <dgm:spPr/>
    </dgm:pt>
    <dgm:pt modelId="{229F5A53-662D-43A9-AED5-A4BDD59D3C57}" type="pres">
      <dgm:prSet presAssocID="{23FBEACD-11BE-4A84-A297-CAFF77055C06}" presName="level" presStyleLbl="node1" presStyleIdx="2" presStyleCnt="3">
        <dgm:presLayoutVars>
          <dgm:chMax val="1"/>
          <dgm:bulletEnabled val="1"/>
        </dgm:presLayoutVars>
      </dgm:prSet>
      <dgm:spPr/>
    </dgm:pt>
    <dgm:pt modelId="{82857EF3-0B73-4D6B-8171-B882C19304F6}" type="pres">
      <dgm:prSet presAssocID="{23FBEACD-11BE-4A84-A297-CAFF77055C06}" presName="levelTx" presStyleLbl="revTx" presStyleIdx="0" presStyleCnt="0">
        <dgm:presLayoutVars>
          <dgm:chMax val="1"/>
          <dgm:bulletEnabled val="1"/>
        </dgm:presLayoutVars>
      </dgm:prSet>
      <dgm:spPr/>
    </dgm:pt>
  </dgm:ptLst>
  <dgm:cxnLst>
    <dgm:cxn modelId="{60912928-0C1A-4070-B172-8D338898DF8C}" srcId="{5DE5B124-A355-49F0-9C96-394CA4B220CD}" destId="{D6947FC0-8C8C-48CC-B6D3-B04B449F12BA}" srcOrd="1" destOrd="0" parTransId="{4D95E058-E077-4E37-A2D7-951BB2053F54}" sibTransId="{39222AEE-C7EA-40C6-A58D-1F0E7488A5AD}"/>
    <dgm:cxn modelId="{C2616E2C-8877-43BA-A76D-294BC615BA49}" type="presOf" srcId="{C6CA3BA2-E515-422E-8E47-A529A86378E9}" destId="{8941F312-3E6F-46B3-A63D-362798F6ED36}" srcOrd="0" destOrd="0" presId="urn:microsoft.com/office/officeart/2005/8/layout/pyramid1"/>
    <dgm:cxn modelId="{A216F060-3CAD-490F-808E-FF9E54E5B99C}" type="presOf" srcId="{C6CA3BA2-E515-422E-8E47-A529A86378E9}" destId="{53D117B8-C203-4CBB-B007-1F36709AC856}" srcOrd="1" destOrd="0" presId="urn:microsoft.com/office/officeart/2005/8/layout/pyramid1"/>
    <dgm:cxn modelId="{102F2E76-1734-4EA4-B397-9D1E1E59FD88}" srcId="{5DE5B124-A355-49F0-9C96-394CA4B220CD}" destId="{C6CA3BA2-E515-422E-8E47-A529A86378E9}" srcOrd="0" destOrd="0" parTransId="{C384D345-8CAE-4BAA-A0B0-ECF4B6097EE5}" sibTransId="{1AB73C40-8C52-4416-9CD8-98AB16F7AC63}"/>
    <dgm:cxn modelId="{42005B88-C471-41FB-BA1B-2444812A057E}" type="presOf" srcId="{5DE5B124-A355-49F0-9C96-394CA4B220CD}" destId="{54B58678-4EA5-4E38-AF2B-7E81F8446B7F}" srcOrd="0" destOrd="0" presId="urn:microsoft.com/office/officeart/2005/8/layout/pyramid1"/>
    <dgm:cxn modelId="{60005B8D-594B-4131-AA03-2E3F276B925D}" type="presOf" srcId="{D6947FC0-8C8C-48CC-B6D3-B04B449F12BA}" destId="{92B2F797-88B1-4DDA-BE8F-623D2E8BB061}" srcOrd="1" destOrd="0" presId="urn:microsoft.com/office/officeart/2005/8/layout/pyramid1"/>
    <dgm:cxn modelId="{44FC20A1-F4B1-4B5B-BC86-376018AD4523}" type="presOf" srcId="{D6947FC0-8C8C-48CC-B6D3-B04B449F12BA}" destId="{0385B787-16EE-47B7-9E98-B346B8050B6D}" srcOrd="0" destOrd="0" presId="urn:microsoft.com/office/officeart/2005/8/layout/pyramid1"/>
    <dgm:cxn modelId="{A7C8CDB7-BE7B-462D-B3CA-0A1680F74AE7}" srcId="{5DE5B124-A355-49F0-9C96-394CA4B220CD}" destId="{23FBEACD-11BE-4A84-A297-CAFF77055C06}" srcOrd="2" destOrd="0" parTransId="{1A84C6E1-1120-4C6D-932C-AFE38F089379}" sibTransId="{068ABC4E-9AC2-44B3-8F5D-C952DFA74C24}"/>
    <dgm:cxn modelId="{63A754BF-131D-45C1-82FA-F20E383758FA}" type="presOf" srcId="{23FBEACD-11BE-4A84-A297-CAFF77055C06}" destId="{229F5A53-662D-43A9-AED5-A4BDD59D3C57}" srcOrd="0" destOrd="0" presId="urn:microsoft.com/office/officeart/2005/8/layout/pyramid1"/>
    <dgm:cxn modelId="{921623CC-3E2D-4AF8-A758-6D39CCD66C09}" type="presOf" srcId="{23FBEACD-11BE-4A84-A297-CAFF77055C06}" destId="{82857EF3-0B73-4D6B-8171-B882C19304F6}" srcOrd="1" destOrd="0" presId="urn:microsoft.com/office/officeart/2005/8/layout/pyramid1"/>
    <dgm:cxn modelId="{E5E63D8C-63EC-4DE3-9084-D971DFA92E11}" type="presParOf" srcId="{54B58678-4EA5-4E38-AF2B-7E81F8446B7F}" destId="{326991B9-5D16-47FA-997D-65D2B9351CF2}" srcOrd="0" destOrd="0" presId="urn:microsoft.com/office/officeart/2005/8/layout/pyramid1"/>
    <dgm:cxn modelId="{C91C34BA-87AA-4247-8FFA-DD3F5818DBBC}" type="presParOf" srcId="{326991B9-5D16-47FA-997D-65D2B9351CF2}" destId="{8941F312-3E6F-46B3-A63D-362798F6ED36}" srcOrd="0" destOrd="0" presId="urn:microsoft.com/office/officeart/2005/8/layout/pyramid1"/>
    <dgm:cxn modelId="{BAD8A456-7C55-484C-B776-ED777DBE8D01}" type="presParOf" srcId="{326991B9-5D16-47FA-997D-65D2B9351CF2}" destId="{53D117B8-C203-4CBB-B007-1F36709AC856}" srcOrd="1" destOrd="0" presId="urn:microsoft.com/office/officeart/2005/8/layout/pyramid1"/>
    <dgm:cxn modelId="{734C8C9C-F0C1-4933-AE66-1C17CCBC441C}" type="presParOf" srcId="{54B58678-4EA5-4E38-AF2B-7E81F8446B7F}" destId="{6986E293-9CEE-4419-A1B1-8D5D188EB8D7}" srcOrd="1" destOrd="0" presId="urn:microsoft.com/office/officeart/2005/8/layout/pyramid1"/>
    <dgm:cxn modelId="{21EA7359-A963-4FE8-823B-CEB8FFD29BAE}" type="presParOf" srcId="{6986E293-9CEE-4419-A1B1-8D5D188EB8D7}" destId="{0385B787-16EE-47B7-9E98-B346B8050B6D}" srcOrd="0" destOrd="0" presId="urn:microsoft.com/office/officeart/2005/8/layout/pyramid1"/>
    <dgm:cxn modelId="{EB89BCFA-A7E3-4603-8B47-C57C3FADF9B9}" type="presParOf" srcId="{6986E293-9CEE-4419-A1B1-8D5D188EB8D7}" destId="{92B2F797-88B1-4DDA-BE8F-623D2E8BB061}" srcOrd="1" destOrd="0" presId="urn:microsoft.com/office/officeart/2005/8/layout/pyramid1"/>
    <dgm:cxn modelId="{E3050D46-56C1-42DF-9D7D-9AF20BA41C44}" type="presParOf" srcId="{54B58678-4EA5-4E38-AF2B-7E81F8446B7F}" destId="{48467F60-9BD7-4CC6-A2A2-98EF2C61C553}" srcOrd="2" destOrd="0" presId="urn:microsoft.com/office/officeart/2005/8/layout/pyramid1"/>
    <dgm:cxn modelId="{9D270BF1-9791-47C9-8281-ECEA33609F19}" type="presParOf" srcId="{48467F60-9BD7-4CC6-A2A2-98EF2C61C553}" destId="{229F5A53-662D-43A9-AED5-A4BDD59D3C57}" srcOrd="0" destOrd="0" presId="urn:microsoft.com/office/officeart/2005/8/layout/pyramid1"/>
    <dgm:cxn modelId="{94565C26-1EFE-4729-AA5A-10F26DD457F0}" type="presParOf" srcId="{48467F60-9BD7-4CC6-A2A2-98EF2C61C553}" destId="{82857EF3-0B73-4D6B-8171-B882C19304F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FBE06-04A9-4F53-AB6F-3EEC38251E5A}">
      <dsp:nvSpPr>
        <dsp:cNvPr id="0" name=""/>
        <dsp:cNvSpPr/>
      </dsp:nvSpPr>
      <dsp:spPr>
        <a:xfrm>
          <a:off x="916483"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Hard Worker</a:t>
          </a:r>
        </a:p>
      </dsp:txBody>
      <dsp:txXfrm>
        <a:off x="916483" y="1984"/>
        <a:ext cx="2030015" cy="1218009"/>
      </dsp:txXfrm>
    </dsp:sp>
    <dsp:sp modelId="{32DF333E-D4CC-4422-8B46-DD59B831EDC7}">
      <dsp:nvSpPr>
        <dsp:cNvPr id="0" name=""/>
        <dsp:cNvSpPr/>
      </dsp:nvSpPr>
      <dsp:spPr>
        <a:xfrm>
          <a:off x="3149500"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Team Player</a:t>
          </a:r>
        </a:p>
      </dsp:txBody>
      <dsp:txXfrm>
        <a:off x="3149500" y="1984"/>
        <a:ext cx="2030015" cy="1218009"/>
      </dsp:txXfrm>
    </dsp:sp>
    <dsp:sp modelId="{7FB781BC-1823-4878-B16A-461401365847}">
      <dsp:nvSpPr>
        <dsp:cNvPr id="0" name=""/>
        <dsp:cNvSpPr/>
      </dsp:nvSpPr>
      <dsp:spPr>
        <a:xfrm>
          <a:off x="916483"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Skilled</a:t>
          </a:r>
        </a:p>
      </dsp:txBody>
      <dsp:txXfrm>
        <a:off x="916483" y="1422995"/>
        <a:ext cx="2030015" cy="1218009"/>
      </dsp:txXfrm>
    </dsp:sp>
    <dsp:sp modelId="{3F216124-09C6-4111-99F4-8DAFC79B1DAD}">
      <dsp:nvSpPr>
        <dsp:cNvPr id="0" name=""/>
        <dsp:cNvSpPr/>
      </dsp:nvSpPr>
      <dsp:spPr>
        <a:xfrm>
          <a:off x="3149500"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Loyal</a:t>
          </a:r>
        </a:p>
      </dsp:txBody>
      <dsp:txXfrm>
        <a:off x="3149500" y="1422995"/>
        <a:ext cx="2030015" cy="1218009"/>
      </dsp:txXfrm>
    </dsp:sp>
    <dsp:sp modelId="{8651D501-C5B3-4C66-8D0C-17387F315A56}">
      <dsp:nvSpPr>
        <dsp:cNvPr id="0" name=""/>
        <dsp:cNvSpPr/>
      </dsp:nvSpPr>
      <dsp:spPr>
        <a:xfrm>
          <a:off x="2032992" y="2844006"/>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Honest</a:t>
          </a:r>
        </a:p>
      </dsp:txBody>
      <dsp:txXfrm>
        <a:off x="2032992" y="2844006"/>
        <a:ext cx="2030015" cy="1218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4B928-6492-48F8-8D75-F12233A580BE}">
      <dsp:nvSpPr>
        <dsp:cNvPr id="0" name=""/>
        <dsp:cNvSpPr/>
      </dsp:nvSpPr>
      <dsp:spPr>
        <a:xfrm>
          <a:off x="2434828" y="401"/>
          <a:ext cx="1226343" cy="1226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Disciplined</a:t>
          </a:r>
        </a:p>
      </dsp:txBody>
      <dsp:txXfrm>
        <a:off x="2614422" y="179995"/>
        <a:ext cx="867155" cy="867155"/>
      </dsp:txXfrm>
    </dsp:sp>
    <dsp:sp modelId="{D4ED0D9D-4FAE-4D6E-806E-4E47A33A83A9}">
      <dsp:nvSpPr>
        <dsp:cNvPr id="0" name=""/>
        <dsp:cNvSpPr/>
      </dsp:nvSpPr>
      <dsp:spPr>
        <a:xfrm rot="2160000">
          <a:off x="3622675" y="942976"/>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632045" y="996915"/>
        <a:ext cx="228964" cy="248335"/>
      </dsp:txXfrm>
    </dsp:sp>
    <dsp:sp modelId="{056B6EC9-F536-486A-9733-1222CDA63F29}">
      <dsp:nvSpPr>
        <dsp:cNvPr id="0" name=""/>
        <dsp:cNvSpPr/>
      </dsp:nvSpPr>
      <dsp:spPr>
        <a:xfrm>
          <a:off x="3926250" y="1083982"/>
          <a:ext cx="1226343" cy="1226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Action Oriented</a:t>
          </a:r>
        </a:p>
      </dsp:txBody>
      <dsp:txXfrm>
        <a:off x="4105844" y="1263576"/>
        <a:ext cx="867155" cy="867155"/>
      </dsp:txXfrm>
    </dsp:sp>
    <dsp:sp modelId="{134EECFE-759F-43C9-8E95-FA3C168056D3}">
      <dsp:nvSpPr>
        <dsp:cNvPr id="0" name=""/>
        <dsp:cNvSpPr/>
      </dsp:nvSpPr>
      <dsp:spPr>
        <a:xfrm rot="6480000">
          <a:off x="4093900" y="2358041"/>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158126" y="2394156"/>
        <a:ext cx="228964" cy="248335"/>
      </dsp:txXfrm>
    </dsp:sp>
    <dsp:sp modelId="{D1B6CDBC-82DD-4BF7-B1BE-1C516CE2044B}">
      <dsp:nvSpPr>
        <dsp:cNvPr id="0" name=""/>
        <dsp:cNvSpPr/>
      </dsp:nvSpPr>
      <dsp:spPr>
        <a:xfrm>
          <a:off x="3356577" y="2837255"/>
          <a:ext cx="1226343" cy="1226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Creative</a:t>
          </a:r>
        </a:p>
      </dsp:txBody>
      <dsp:txXfrm>
        <a:off x="3536171" y="3016849"/>
        <a:ext cx="867155" cy="867155"/>
      </dsp:txXfrm>
    </dsp:sp>
    <dsp:sp modelId="{1029590F-6AC0-4667-90A0-587FE49E3CBE}">
      <dsp:nvSpPr>
        <dsp:cNvPr id="0" name=""/>
        <dsp:cNvSpPr/>
      </dsp:nvSpPr>
      <dsp:spPr>
        <a:xfrm rot="10800000">
          <a:off x="2893711" y="3243481"/>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991839" y="3326259"/>
        <a:ext cx="228964" cy="248335"/>
      </dsp:txXfrm>
    </dsp:sp>
    <dsp:sp modelId="{8D9D7911-B42D-49F9-BF24-8C33FEA9F735}">
      <dsp:nvSpPr>
        <dsp:cNvPr id="0" name=""/>
        <dsp:cNvSpPr/>
      </dsp:nvSpPr>
      <dsp:spPr>
        <a:xfrm>
          <a:off x="1513078" y="2837255"/>
          <a:ext cx="1226343" cy="1226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Problem Solver</a:t>
          </a:r>
        </a:p>
      </dsp:txBody>
      <dsp:txXfrm>
        <a:off x="1692672" y="3016849"/>
        <a:ext cx="867155" cy="867155"/>
      </dsp:txXfrm>
    </dsp:sp>
    <dsp:sp modelId="{FEEE508E-F46E-4CA9-AF4E-2AFF0C794305}">
      <dsp:nvSpPr>
        <dsp:cNvPr id="0" name=""/>
        <dsp:cNvSpPr/>
      </dsp:nvSpPr>
      <dsp:spPr>
        <a:xfrm rot="15120000">
          <a:off x="1680728" y="2375649"/>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1744954" y="2505090"/>
        <a:ext cx="228964" cy="248335"/>
      </dsp:txXfrm>
    </dsp:sp>
    <dsp:sp modelId="{B050C3C0-21A7-4BE2-8880-F5C2824893AC}">
      <dsp:nvSpPr>
        <dsp:cNvPr id="0" name=""/>
        <dsp:cNvSpPr/>
      </dsp:nvSpPr>
      <dsp:spPr>
        <a:xfrm>
          <a:off x="943405" y="1083982"/>
          <a:ext cx="1226343" cy="1226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Adaptive</a:t>
          </a:r>
        </a:p>
      </dsp:txBody>
      <dsp:txXfrm>
        <a:off x="1122999" y="1263576"/>
        <a:ext cx="867155" cy="867155"/>
      </dsp:txXfrm>
    </dsp:sp>
    <dsp:sp modelId="{83CECB71-970A-41AD-B358-26F46DB1FD4D}">
      <dsp:nvSpPr>
        <dsp:cNvPr id="0" name=""/>
        <dsp:cNvSpPr/>
      </dsp:nvSpPr>
      <dsp:spPr>
        <a:xfrm rot="19440000">
          <a:off x="2131253" y="953859"/>
          <a:ext cx="327092" cy="413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140623" y="1065476"/>
        <a:ext cx="228964" cy="248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5C6A5-F5A1-4460-8178-0B2F8441E19F}">
      <dsp:nvSpPr>
        <dsp:cNvPr id="0" name=""/>
        <dsp:cNvSpPr/>
      </dsp:nvSpPr>
      <dsp:spPr>
        <a:xfrm>
          <a:off x="0" y="713319"/>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D1E1D2-D50E-4353-A37F-56FBA8606E70}">
      <dsp:nvSpPr>
        <dsp:cNvPr id="0" name=""/>
        <dsp:cNvSpPr/>
      </dsp:nvSpPr>
      <dsp:spPr>
        <a:xfrm>
          <a:off x="304800" y="447639"/>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t>Doesn’t require health benefits?</a:t>
          </a:r>
        </a:p>
      </dsp:txBody>
      <dsp:txXfrm>
        <a:off x="330739" y="473578"/>
        <a:ext cx="4215322" cy="479482"/>
      </dsp:txXfrm>
    </dsp:sp>
    <dsp:sp modelId="{269FA298-F05C-4EA3-809B-CC912727E71A}">
      <dsp:nvSpPr>
        <dsp:cNvPr id="0" name=""/>
        <dsp:cNvSpPr/>
      </dsp:nvSpPr>
      <dsp:spPr>
        <a:xfrm>
          <a:off x="0" y="1529799"/>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A8746C-2976-4595-87B9-E16C4F29CE6A}">
      <dsp:nvSpPr>
        <dsp:cNvPr id="0" name=""/>
        <dsp:cNvSpPr/>
      </dsp:nvSpPr>
      <dsp:spPr>
        <a:xfrm>
          <a:off x="304800" y="1264120"/>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t>No need for a retirement plan?</a:t>
          </a:r>
        </a:p>
      </dsp:txBody>
      <dsp:txXfrm>
        <a:off x="330739" y="1290059"/>
        <a:ext cx="4215322" cy="479482"/>
      </dsp:txXfrm>
    </dsp:sp>
    <dsp:sp modelId="{927532BD-83CA-45E7-8A58-E22395D66422}">
      <dsp:nvSpPr>
        <dsp:cNvPr id="0" name=""/>
        <dsp:cNvSpPr/>
      </dsp:nvSpPr>
      <dsp:spPr>
        <a:xfrm>
          <a:off x="0" y="2346280"/>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3005E9-F707-4724-9ED4-43BA299C03A2}">
      <dsp:nvSpPr>
        <dsp:cNvPr id="0" name=""/>
        <dsp:cNvSpPr/>
      </dsp:nvSpPr>
      <dsp:spPr>
        <a:xfrm>
          <a:off x="304800" y="2080600"/>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t>Willing to work without sick days or vacation days?</a:t>
          </a:r>
        </a:p>
      </dsp:txBody>
      <dsp:txXfrm>
        <a:off x="330739" y="2106539"/>
        <a:ext cx="4215322" cy="479482"/>
      </dsp:txXfrm>
    </dsp:sp>
    <dsp:sp modelId="{9EF6F8EA-55CB-4BB1-A85E-376A7BBB390F}">
      <dsp:nvSpPr>
        <dsp:cNvPr id="0" name=""/>
        <dsp:cNvSpPr/>
      </dsp:nvSpPr>
      <dsp:spPr>
        <a:xfrm>
          <a:off x="0" y="3162760"/>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016486-306E-4DC3-A913-F1C1FA79F5CF}">
      <dsp:nvSpPr>
        <dsp:cNvPr id="0" name=""/>
        <dsp:cNvSpPr/>
      </dsp:nvSpPr>
      <dsp:spPr>
        <a:xfrm>
          <a:off x="304800" y="2897080"/>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n-US" sz="1800" kern="1200" dirty="0"/>
            <a:t>No need for you to pay unemployment benefits or workers compensation?</a:t>
          </a:r>
        </a:p>
      </dsp:txBody>
      <dsp:txXfrm>
        <a:off x="330739" y="2923019"/>
        <a:ext cx="421532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1F312-3E6F-46B3-A63D-362798F6ED36}">
      <dsp:nvSpPr>
        <dsp:cNvPr id="0" name=""/>
        <dsp:cNvSpPr/>
      </dsp:nvSpPr>
      <dsp:spPr>
        <a:xfrm>
          <a:off x="2032000" y="0"/>
          <a:ext cx="2032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$50.00</a:t>
          </a:r>
        </a:p>
        <a:p>
          <a:pPr marL="0" lvl="0" indent="0" algn="ctr" defTabSz="1555750">
            <a:lnSpc>
              <a:spcPct val="90000"/>
            </a:lnSpc>
            <a:spcBef>
              <a:spcPct val="0"/>
            </a:spcBef>
            <a:spcAft>
              <a:spcPct val="35000"/>
            </a:spcAft>
            <a:buNone/>
          </a:pPr>
          <a:r>
            <a:rPr lang="en-US" sz="3500" kern="1200" dirty="0"/>
            <a:t>per hour?</a:t>
          </a:r>
        </a:p>
      </dsp:txBody>
      <dsp:txXfrm>
        <a:off x="2032000" y="0"/>
        <a:ext cx="2032000" cy="1354666"/>
      </dsp:txXfrm>
    </dsp:sp>
    <dsp:sp modelId="{0385B787-16EE-47B7-9E98-B346B8050B6D}">
      <dsp:nvSpPr>
        <dsp:cNvPr id="0" name=""/>
        <dsp:cNvSpPr/>
      </dsp:nvSpPr>
      <dsp:spPr>
        <a:xfrm>
          <a:off x="1015999" y="1354666"/>
          <a:ext cx="4064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$20.00 </a:t>
          </a:r>
        </a:p>
        <a:p>
          <a:pPr marL="0" lvl="0" indent="0" algn="ctr" defTabSz="1555750">
            <a:lnSpc>
              <a:spcPct val="90000"/>
            </a:lnSpc>
            <a:spcBef>
              <a:spcPct val="0"/>
            </a:spcBef>
            <a:spcAft>
              <a:spcPct val="35000"/>
            </a:spcAft>
            <a:buNone/>
          </a:pPr>
          <a:r>
            <a:rPr lang="en-US" sz="3500" kern="1200" dirty="0"/>
            <a:t>per hour?</a:t>
          </a:r>
        </a:p>
      </dsp:txBody>
      <dsp:txXfrm>
        <a:off x="1727199" y="1354666"/>
        <a:ext cx="2641600" cy="1354666"/>
      </dsp:txXfrm>
    </dsp:sp>
    <dsp:sp modelId="{229F5A53-662D-43A9-AED5-A4BDD59D3C57}">
      <dsp:nvSpPr>
        <dsp:cNvPr id="0" name=""/>
        <dsp:cNvSpPr/>
      </dsp:nvSpPr>
      <dsp:spPr>
        <a:xfrm>
          <a:off x="0" y="2709333"/>
          <a:ext cx="6096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US" sz="3500" kern="1200" dirty="0"/>
            <a:t>$15.00  </a:t>
          </a:r>
        </a:p>
        <a:p>
          <a:pPr marL="0" lvl="0" indent="0" algn="ctr" defTabSz="1555750">
            <a:lnSpc>
              <a:spcPct val="90000"/>
            </a:lnSpc>
            <a:spcBef>
              <a:spcPct val="0"/>
            </a:spcBef>
            <a:spcAft>
              <a:spcPct val="35000"/>
            </a:spcAft>
            <a:buNone/>
          </a:pPr>
          <a:r>
            <a:rPr lang="en-US" sz="3500" kern="1200" dirty="0"/>
            <a:t>per hour?</a:t>
          </a:r>
        </a:p>
      </dsp:txBody>
      <dsp:txXfrm>
        <a:off x="1066799" y="2709333"/>
        <a:ext cx="39624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1"/>
            <a:ext cx="3169920" cy="480060"/>
          </a:xfrm>
          <a:prstGeom prst="rect">
            <a:avLst/>
          </a:prstGeom>
          <a:noFill/>
          <a:ln w="9525">
            <a:noFill/>
            <a:miter lim="800000"/>
            <a:headEnd/>
            <a:tailEnd/>
          </a:ln>
          <a:effectLst/>
        </p:spPr>
        <p:txBody>
          <a:bodyPr vert="horz" wrap="square" lIns="96251" tIns="48126" rIns="96251" bIns="48126" numCol="1" anchor="t" anchorCtr="0" compatLnSpc="1">
            <a:prstTxWarp prst="textNoShape">
              <a:avLst/>
            </a:prstTxWarp>
          </a:bodyPr>
          <a:lstStyle>
            <a:lvl1pP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22531" name="Rectangle 3"/>
          <p:cNvSpPr>
            <a:spLocks noGrp="1" noChangeArrowheads="1"/>
          </p:cNvSpPr>
          <p:nvPr>
            <p:ph type="dt" sz="quarter" idx="1"/>
          </p:nvPr>
        </p:nvSpPr>
        <p:spPr bwMode="auto">
          <a:xfrm>
            <a:off x="4145280" y="1"/>
            <a:ext cx="3169920" cy="480060"/>
          </a:xfrm>
          <a:prstGeom prst="rect">
            <a:avLst/>
          </a:prstGeom>
          <a:noFill/>
          <a:ln w="9525">
            <a:noFill/>
            <a:miter lim="800000"/>
            <a:headEnd/>
            <a:tailEnd/>
          </a:ln>
          <a:effectLst/>
        </p:spPr>
        <p:txBody>
          <a:bodyPr vert="horz" wrap="square" lIns="96251" tIns="48126" rIns="96251" bIns="48126" numCol="1" anchor="t" anchorCtr="0" compatLnSpc="1">
            <a:prstTxWarp prst="textNoShape">
              <a:avLst/>
            </a:prstTxWarp>
          </a:bodyPr>
          <a:lstStyle>
            <a:lvl1pPr algn="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22532" name="Rectangle 4"/>
          <p:cNvSpPr>
            <a:spLocks noGrp="1" noChangeArrowheads="1"/>
          </p:cNvSpPr>
          <p:nvPr>
            <p:ph type="ftr" sz="quarter" idx="2"/>
          </p:nvPr>
        </p:nvSpPr>
        <p:spPr bwMode="auto">
          <a:xfrm>
            <a:off x="0" y="9121141"/>
            <a:ext cx="3169920" cy="480060"/>
          </a:xfrm>
          <a:prstGeom prst="rect">
            <a:avLst/>
          </a:prstGeom>
          <a:noFill/>
          <a:ln w="9525">
            <a:noFill/>
            <a:miter lim="800000"/>
            <a:headEnd/>
            <a:tailEnd/>
          </a:ln>
          <a:effectLst/>
        </p:spPr>
        <p:txBody>
          <a:bodyPr vert="horz" wrap="square" lIns="96251" tIns="48126" rIns="96251" bIns="48126" numCol="1" anchor="b" anchorCtr="0" compatLnSpc="1">
            <a:prstTxWarp prst="textNoShape">
              <a:avLst/>
            </a:prstTxWarp>
          </a:bodyPr>
          <a:lstStyle>
            <a:lvl1pP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22533" name="Rectangle 5"/>
          <p:cNvSpPr>
            <a:spLocks noGrp="1" noChangeArrowheads="1"/>
          </p:cNvSpPr>
          <p:nvPr>
            <p:ph type="sldNum" sz="quarter" idx="3"/>
          </p:nvPr>
        </p:nvSpPr>
        <p:spPr bwMode="auto">
          <a:xfrm>
            <a:off x="4145280" y="9121141"/>
            <a:ext cx="3169920" cy="480060"/>
          </a:xfrm>
          <a:prstGeom prst="rect">
            <a:avLst/>
          </a:prstGeom>
          <a:noFill/>
          <a:ln w="9525">
            <a:noFill/>
            <a:miter lim="800000"/>
            <a:headEnd/>
            <a:tailEnd/>
          </a:ln>
          <a:effectLst/>
        </p:spPr>
        <p:txBody>
          <a:bodyPr vert="horz" wrap="square" lIns="96251" tIns="48126" rIns="96251" bIns="48126" numCol="1" anchor="b" anchorCtr="0" compatLnSpc="1">
            <a:prstTxWarp prst="textNoShape">
              <a:avLst/>
            </a:prstTxWarp>
          </a:bodyPr>
          <a:lstStyle>
            <a:lvl1pPr algn="r" defTabSz="963172" eaLnBrk="0" hangingPunct="0">
              <a:defRPr sz="1200">
                <a:latin typeface="Times New Roman" pitchFamily="18" charset="0"/>
                <a:ea typeface="ＭＳ Ｐゴシック" pitchFamily="-105" charset="-128"/>
              </a:defRPr>
            </a:lvl1pPr>
          </a:lstStyle>
          <a:p>
            <a:pPr>
              <a:defRPr/>
            </a:pPr>
            <a:fld id="{BA87E053-8C5B-4E05-A3D3-A25C0B57C47D}" type="slidenum">
              <a:rPr lang="en-US"/>
              <a:pPr>
                <a:defRPr/>
              </a:pPr>
              <a:t>‹#›</a:t>
            </a:fld>
            <a:endParaRPr lang="en-US" dirty="0"/>
          </a:p>
        </p:txBody>
      </p:sp>
    </p:spTree>
    <p:extLst>
      <p:ext uri="{BB962C8B-B14F-4D97-AF65-F5344CB8AC3E}">
        <p14:creationId xmlns:p14="http://schemas.microsoft.com/office/powerpoint/2010/main" val="2443714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169920" cy="480060"/>
          </a:xfrm>
          <a:prstGeom prst="rect">
            <a:avLst/>
          </a:prstGeom>
          <a:noFill/>
          <a:ln w="9525">
            <a:noFill/>
            <a:miter lim="800000"/>
            <a:headEnd/>
            <a:tailEnd/>
          </a:ln>
          <a:effectLst/>
        </p:spPr>
        <p:txBody>
          <a:bodyPr vert="horz" wrap="square" lIns="96251" tIns="48126" rIns="96251" bIns="48126" numCol="1" anchor="t" anchorCtr="0" compatLnSpc="1">
            <a:prstTxWarp prst="textNoShape">
              <a:avLst/>
            </a:prstTxWarp>
          </a:bodyPr>
          <a:lstStyle>
            <a:lvl1pP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5123" name="Rectangle 3"/>
          <p:cNvSpPr>
            <a:spLocks noGrp="1" noChangeArrowheads="1"/>
          </p:cNvSpPr>
          <p:nvPr>
            <p:ph type="dt" idx="1"/>
          </p:nvPr>
        </p:nvSpPr>
        <p:spPr bwMode="auto">
          <a:xfrm>
            <a:off x="4145280" y="1"/>
            <a:ext cx="3169920" cy="480060"/>
          </a:xfrm>
          <a:prstGeom prst="rect">
            <a:avLst/>
          </a:prstGeom>
          <a:noFill/>
          <a:ln w="9525">
            <a:noFill/>
            <a:miter lim="800000"/>
            <a:headEnd/>
            <a:tailEnd/>
          </a:ln>
          <a:effectLst/>
        </p:spPr>
        <p:txBody>
          <a:bodyPr vert="horz" wrap="square" lIns="96251" tIns="48126" rIns="96251" bIns="48126" numCol="1" anchor="t" anchorCtr="0" compatLnSpc="1">
            <a:prstTxWarp prst="textNoShape">
              <a:avLst/>
            </a:prstTxWarp>
          </a:bodyPr>
          <a:lstStyle>
            <a:lvl1pPr algn="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75360" y="4560571"/>
            <a:ext cx="5364480" cy="4320540"/>
          </a:xfrm>
          <a:prstGeom prst="rect">
            <a:avLst/>
          </a:prstGeom>
          <a:noFill/>
          <a:ln w="9525">
            <a:noFill/>
            <a:miter lim="800000"/>
            <a:headEnd/>
            <a:tailEnd/>
          </a:ln>
          <a:effectLst/>
        </p:spPr>
        <p:txBody>
          <a:bodyPr vert="horz" wrap="square" lIns="96251" tIns="48126" rIns="96251" bIns="481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121141"/>
            <a:ext cx="3169920" cy="480060"/>
          </a:xfrm>
          <a:prstGeom prst="rect">
            <a:avLst/>
          </a:prstGeom>
          <a:noFill/>
          <a:ln w="9525">
            <a:noFill/>
            <a:miter lim="800000"/>
            <a:headEnd/>
            <a:tailEnd/>
          </a:ln>
          <a:effectLst/>
        </p:spPr>
        <p:txBody>
          <a:bodyPr vert="horz" wrap="square" lIns="96251" tIns="48126" rIns="96251" bIns="48126" numCol="1" anchor="b" anchorCtr="0" compatLnSpc="1">
            <a:prstTxWarp prst="textNoShape">
              <a:avLst/>
            </a:prstTxWarp>
          </a:bodyPr>
          <a:lstStyle>
            <a:lvl1pPr defTabSz="963172" eaLnBrk="0" hangingPunct="0">
              <a:defRPr sz="1200">
                <a:latin typeface="Times New Roman" pitchFamily="18" charset="0"/>
                <a:ea typeface="ＭＳ Ｐゴシック" pitchFamily="-105" charset="-128"/>
              </a:defRPr>
            </a:lvl1pPr>
          </a:lstStyle>
          <a:p>
            <a:pPr>
              <a:defRPr/>
            </a:pPr>
            <a:endParaRPr lang="en-US" dirty="0"/>
          </a:p>
        </p:txBody>
      </p:sp>
      <p:sp>
        <p:nvSpPr>
          <p:cNvPr id="5127" name="Rectangle 7"/>
          <p:cNvSpPr>
            <a:spLocks noGrp="1" noChangeArrowheads="1"/>
          </p:cNvSpPr>
          <p:nvPr>
            <p:ph type="sldNum" sz="quarter" idx="5"/>
          </p:nvPr>
        </p:nvSpPr>
        <p:spPr bwMode="auto">
          <a:xfrm>
            <a:off x="4145280" y="9121141"/>
            <a:ext cx="3169920" cy="480060"/>
          </a:xfrm>
          <a:prstGeom prst="rect">
            <a:avLst/>
          </a:prstGeom>
          <a:noFill/>
          <a:ln w="9525">
            <a:noFill/>
            <a:miter lim="800000"/>
            <a:headEnd/>
            <a:tailEnd/>
          </a:ln>
          <a:effectLst/>
        </p:spPr>
        <p:txBody>
          <a:bodyPr vert="horz" wrap="square" lIns="96251" tIns="48126" rIns="96251" bIns="48126" numCol="1" anchor="b" anchorCtr="0" compatLnSpc="1">
            <a:prstTxWarp prst="textNoShape">
              <a:avLst/>
            </a:prstTxWarp>
          </a:bodyPr>
          <a:lstStyle>
            <a:lvl1pPr algn="r" defTabSz="963172" eaLnBrk="0" hangingPunct="0">
              <a:defRPr sz="1200">
                <a:latin typeface="Times New Roman" pitchFamily="18" charset="0"/>
                <a:ea typeface="ＭＳ Ｐゴシック" pitchFamily="-105" charset="-128"/>
              </a:defRPr>
            </a:lvl1pPr>
          </a:lstStyle>
          <a:p>
            <a:pPr>
              <a:defRPr/>
            </a:pPr>
            <a:fld id="{6EEE1E9A-EE03-4BDC-8197-B439E1080BF7}" type="slidenum">
              <a:rPr lang="en-US"/>
              <a:pPr>
                <a:defRPr/>
              </a:pPr>
              <a:t>‹#›</a:t>
            </a:fld>
            <a:endParaRPr lang="en-US" dirty="0"/>
          </a:p>
        </p:txBody>
      </p:sp>
    </p:spTree>
    <p:extLst>
      <p:ext uri="{BB962C8B-B14F-4D97-AF65-F5344CB8AC3E}">
        <p14:creationId xmlns:p14="http://schemas.microsoft.com/office/powerpoint/2010/main" val="2611057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172">
              <a:defRPr>
                <a:solidFill>
                  <a:schemeClr val="tx1"/>
                </a:solidFill>
                <a:latin typeface="Arial" charset="0"/>
                <a:ea typeface="ＭＳ Ｐゴシック" pitchFamily="-105" charset="-128"/>
              </a:defRPr>
            </a:lvl1pPr>
            <a:lvl2pPr marL="785305" indent="-302040" defTabSz="963172">
              <a:defRPr>
                <a:solidFill>
                  <a:schemeClr val="tx1"/>
                </a:solidFill>
                <a:latin typeface="Arial" charset="0"/>
                <a:ea typeface="ＭＳ Ｐゴシック" pitchFamily="-105" charset="-128"/>
              </a:defRPr>
            </a:lvl2pPr>
            <a:lvl3pPr marL="1208161" indent="-241632" defTabSz="963172">
              <a:defRPr>
                <a:solidFill>
                  <a:schemeClr val="tx1"/>
                </a:solidFill>
                <a:latin typeface="Arial" charset="0"/>
                <a:ea typeface="ＭＳ Ｐゴシック" pitchFamily="-105" charset="-128"/>
              </a:defRPr>
            </a:lvl3pPr>
            <a:lvl4pPr marL="1691426" indent="-241632" defTabSz="963172">
              <a:defRPr>
                <a:solidFill>
                  <a:schemeClr val="tx1"/>
                </a:solidFill>
                <a:latin typeface="Arial" charset="0"/>
                <a:ea typeface="ＭＳ Ｐゴシック" pitchFamily="-105" charset="-128"/>
              </a:defRPr>
            </a:lvl4pPr>
            <a:lvl5pPr marL="2174690" indent="-241632" defTabSz="963172">
              <a:defRPr>
                <a:solidFill>
                  <a:schemeClr val="tx1"/>
                </a:solidFill>
                <a:latin typeface="Arial" charset="0"/>
                <a:ea typeface="ＭＳ Ｐゴシック" pitchFamily="-105" charset="-128"/>
              </a:defRPr>
            </a:lvl5pPr>
            <a:lvl6pPr marL="2657954" indent="-241632" defTabSz="963172" fontAlgn="base">
              <a:spcBef>
                <a:spcPct val="0"/>
              </a:spcBef>
              <a:spcAft>
                <a:spcPct val="0"/>
              </a:spcAft>
              <a:defRPr>
                <a:solidFill>
                  <a:schemeClr val="tx1"/>
                </a:solidFill>
                <a:latin typeface="Arial" charset="0"/>
                <a:ea typeface="ＭＳ Ｐゴシック" pitchFamily="-105" charset="-128"/>
              </a:defRPr>
            </a:lvl6pPr>
            <a:lvl7pPr marL="3141218" indent="-241632" defTabSz="963172" fontAlgn="base">
              <a:spcBef>
                <a:spcPct val="0"/>
              </a:spcBef>
              <a:spcAft>
                <a:spcPct val="0"/>
              </a:spcAft>
              <a:defRPr>
                <a:solidFill>
                  <a:schemeClr val="tx1"/>
                </a:solidFill>
                <a:latin typeface="Arial" charset="0"/>
                <a:ea typeface="ＭＳ Ｐゴシック" pitchFamily="-105" charset="-128"/>
              </a:defRPr>
            </a:lvl7pPr>
            <a:lvl8pPr marL="3624483" indent="-241632" defTabSz="963172" fontAlgn="base">
              <a:spcBef>
                <a:spcPct val="0"/>
              </a:spcBef>
              <a:spcAft>
                <a:spcPct val="0"/>
              </a:spcAft>
              <a:defRPr>
                <a:solidFill>
                  <a:schemeClr val="tx1"/>
                </a:solidFill>
                <a:latin typeface="Arial" charset="0"/>
                <a:ea typeface="ＭＳ Ｐゴシック" pitchFamily="-105" charset="-128"/>
              </a:defRPr>
            </a:lvl8pPr>
            <a:lvl9pPr marL="4107747" indent="-241632" defTabSz="963172" fontAlgn="base">
              <a:spcBef>
                <a:spcPct val="0"/>
              </a:spcBef>
              <a:spcAft>
                <a:spcPct val="0"/>
              </a:spcAft>
              <a:defRPr>
                <a:solidFill>
                  <a:schemeClr val="tx1"/>
                </a:solidFill>
                <a:latin typeface="Arial" charset="0"/>
                <a:ea typeface="ＭＳ Ｐゴシック" pitchFamily="-105" charset="-128"/>
              </a:defRPr>
            </a:lvl9pPr>
          </a:lstStyle>
          <a:p>
            <a:fld id="{B697F5B7-405E-42C7-BCC9-595EFCAB6759}" type="slidenum">
              <a:rPr lang="en-US" smtClean="0">
                <a:latin typeface="Times New Roman" pitchFamily="18" charset="0"/>
              </a:rPr>
              <a:pPr/>
              <a:t>1</a:t>
            </a:fld>
            <a:endParaRPr lang="en-US" dirty="0">
              <a:latin typeface="Times New Roman" pitchFamily="18"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E1E9A-EE03-4BDC-8197-B439E1080BF7}" type="slidenum">
              <a:rPr lang="en-US" smtClean="0"/>
              <a:pPr>
                <a:defRPr/>
              </a:pPr>
              <a:t>2</a:t>
            </a:fld>
            <a:endParaRPr lang="en-US" dirty="0"/>
          </a:p>
        </p:txBody>
      </p:sp>
    </p:spTree>
    <p:extLst>
      <p:ext uri="{BB962C8B-B14F-4D97-AF65-F5344CB8AC3E}">
        <p14:creationId xmlns:p14="http://schemas.microsoft.com/office/powerpoint/2010/main" val="427681465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a:ext>
            </a:extLst>
          </a:blip>
          <a:srcRect/>
          <a:stretch/>
        </p:blipFill>
        <p:spPr>
          <a:xfrm>
            <a:off x="1588" y="0"/>
            <a:ext cx="9144000" cy="6858000"/>
          </a:xfrm>
          <a:prstGeom prst="rect">
            <a:avLst/>
          </a:prstGeom>
        </p:spPr>
      </p:pic>
      <p:sp>
        <p:nvSpPr>
          <p:cNvPr id="8" name="Rectangle 7"/>
          <p:cNvSpPr/>
          <p:nvPr userDrawn="1"/>
        </p:nvSpPr>
        <p:spPr>
          <a:xfrm>
            <a:off x="-1" y="597891"/>
            <a:ext cx="4572001" cy="1834946"/>
          </a:xfrm>
          <a:prstGeom prst="rect">
            <a:avLst/>
          </a:prstGeom>
          <a:solidFill>
            <a:srgbClr val="3D9B35">
              <a:alpha val="8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424717" y="2910998"/>
            <a:ext cx="7340408" cy="1670044"/>
          </a:xfrm>
        </p:spPr>
        <p:txBody>
          <a:bodyPr anchor="b">
            <a:normAutofit/>
          </a:bodyPr>
          <a:lstStyle>
            <a:lvl1pPr algn="r">
              <a:defRPr sz="4800"/>
            </a:lvl1pPr>
          </a:lstStyle>
          <a:p>
            <a:r>
              <a:rPr lang="en-US" dirty="0"/>
              <a:t>CLICK TO EDIT MASTER TITLE STYLE</a:t>
            </a:r>
          </a:p>
        </p:txBody>
      </p:sp>
      <p:pic>
        <p:nvPicPr>
          <p:cNvPr id="11" name="Picture 6" descr="NLGWhite.png"/>
          <p:cNvPicPr>
            <a:picLocks noChangeAspect="1"/>
          </p:cNvPicPr>
          <p:nvPr userDrawn="1"/>
        </p:nvPicPr>
        <p:blipFill>
          <a:blip r:embed="rId4"/>
          <a:srcRect/>
          <a:stretch>
            <a:fillRect/>
          </a:stretch>
        </p:blipFill>
        <p:spPr bwMode="auto">
          <a:xfrm>
            <a:off x="923852" y="857704"/>
            <a:ext cx="3423418" cy="1346315"/>
          </a:xfrm>
          <a:prstGeom prst="rect">
            <a:avLst/>
          </a:prstGeom>
          <a:noFill/>
          <a:ln w="9525">
            <a:noFill/>
            <a:miter lim="800000"/>
            <a:headEnd/>
            <a:tailEnd/>
          </a:ln>
        </p:spPr>
      </p:pic>
      <p:sp>
        <p:nvSpPr>
          <p:cNvPr id="12" name="TextBox 11"/>
          <p:cNvSpPr txBox="1"/>
          <p:nvPr userDrawn="1"/>
        </p:nvSpPr>
        <p:spPr>
          <a:xfrm>
            <a:off x="232476" y="5596023"/>
            <a:ext cx="8387268" cy="1015663"/>
          </a:xfrm>
          <a:prstGeom prst="rect">
            <a:avLst/>
          </a:prstGeom>
          <a:noFill/>
        </p:spPr>
        <p:txBody>
          <a:bodyPr wrap="square">
            <a:spAutoFit/>
          </a:bodyPr>
          <a:lstStyle/>
          <a:p>
            <a:pPr algn="just" defTabSz="457200" fontAlgn="base">
              <a:spcBef>
                <a:spcPct val="0"/>
              </a:spcBef>
              <a:spcAft>
                <a:spcPts val="600"/>
              </a:spcAft>
              <a:defRPr/>
            </a:pPr>
            <a:r>
              <a:rPr lang="en-US" sz="1000" b="1" dirty="0">
                <a:solidFill>
                  <a:srgbClr val="FFFFFF"/>
                </a:solidFill>
                <a:latin typeface="+mj-lt"/>
              </a:rPr>
              <a:t>National Life Insurance Company</a:t>
            </a:r>
            <a:r>
              <a:rPr lang="en-US" sz="1000" b="1" baseline="30000" dirty="0">
                <a:solidFill>
                  <a:srgbClr val="FFFFFF"/>
                </a:solidFill>
                <a:latin typeface="+mj-lt"/>
              </a:rPr>
              <a:t>®</a:t>
            </a:r>
            <a:r>
              <a:rPr lang="en-US" sz="1000" b="1" dirty="0">
                <a:solidFill>
                  <a:srgbClr val="FFFFFF"/>
                </a:solidFill>
                <a:latin typeface="+mj-lt"/>
              </a:rPr>
              <a:t> | Life Insurance Company of the Southwest</a:t>
            </a:r>
            <a:r>
              <a:rPr lang="en-US" sz="1000" b="1" baseline="30000" dirty="0">
                <a:solidFill>
                  <a:srgbClr val="FFFFFF"/>
                </a:solidFill>
                <a:latin typeface="+mj-lt"/>
              </a:rPr>
              <a:t>®</a:t>
            </a:r>
            <a:endParaRPr lang="en-US" sz="1200" dirty="0">
              <a:solidFill>
                <a:srgbClr val="FFFFFF"/>
              </a:solidFill>
              <a:latin typeface="+mj-lt"/>
            </a:endParaRPr>
          </a:p>
          <a:p>
            <a:pPr algn="just" defTabSz="457200" fontAlgn="base">
              <a:spcBef>
                <a:spcPct val="0"/>
              </a:spcBef>
              <a:spcAft>
                <a:spcPts val="600"/>
              </a:spcAft>
              <a:defRPr/>
            </a:pPr>
            <a:r>
              <a:rPr lang="en-US" sz="1000" dirty="0">
                <a:solidFill>
                  <a:srgbClr val="FFFFFF"/>
                </a:solidFill>
                <a:latin typeface="+mj-lt"/>
              </a:rPr>
              <a:t>National Life Group is a trade name of National Life Insurance Company, Montpelier, VT, Life Insurance Company of the Southwest (LSW), Addison, TX and their affiliates. Each company of NL Group is solely responsible for its own financial condition and contractual obligations. LSW is not an authorized insurer in New York and does not conduct insurance business in New York.</a:t>
            </a:r>
          </a:p>
          <a:p>
            <a:pPr marL="0" marR="0" indent="0" algn="just" defTabSz="457200" rtl="0" eaLnBrk="1" fontAlgn="base" latinLnBrk="0" hangingPunct="1">
              <a:lnSpc>
                <a:spcPct val="100000"/>
              </a:lnSpc>
              <a:spcBef>
                <a:spcPct val="0"/>
              </a:spcBef>
              <a:spcAft>
                <a:spcPts val="600"/>
              </a:spcAft>
              <a:buClrTx/>
              <a:buSzTx/>
              <a:buFontTx/>
              <a:buNone/>
              <a:tabLst/>
              <a:defRPr/>
            </a:pPr>
            <a:r>
              <a:rPr lang="en-US" sz="1000" dirty="0">
                <a:solidFill>
                  <a:schemeClr val="bg1"/>
                </a:solidFill>
                <a:latin typeface="+mj-lt"/>
              </a:rPr>
              <a:t>TCXXXXX(0XXX)3</a:t>
            </a:r>
          </a:p>
        </p:txBody>
      </p:sp>
    </p:spTree>
    <p:extLst>
      <p:ext uri="{BB962C8B-B14F-4D97-AF65-F5344CB8AC3E}">
        <p14:creationId xmlns:p14="http://schemas.microsoft.com/office/powerpoint/2010/main" val="23013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F495958-F516-439A-814A-D2DC1CC7FCCF}" type="slidenum">
              <a:rPr lang="en-US" smtClean="0"/>
              <a:t>‹#›</a:t>
            </a:fld>
            <a:endParaRPr lang="en-US" dirty="0"/>
          </a:p>
        </p:txBody>
      </p:sp>
    </p:spTree>
    <p:extLst>
      <p:ext uri="{BB962C8B-B14F-4D97-AF65-F5344CB8AC3E}">
        <p14:creationId xmlns:p14="http://schemas.microsoft.com/office/powerpoint/2010/main" val="158276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F495958-F516-439A-814A-D2DC1CC7FCCF}" type="slidenum">
              <a:rPr lang="en-US" smtClean="0"/>
              <a:t>‹#›</a:t>
            </a:fld>
            <a:endParaRPr lang="en-US" dirty="0"/>
          </a:p>
        </p:txBody>
      </p:sp>
    </p:spTree>
    <p:extLst>
      <p:ext uri="{BB962C8B-B14F-4D97-AF65-F5344CB8AC3E}">
        <p14:creationId xmlns:p14="http://schemas.microsoft.com/office/powerpoint/2010/main" val="323267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495958-F516-439A-814A-D2DC1CC7FCCF}" type="slidenum">
              <a:rPr lang="en-US" smtClean="0"/>
              <a:t>‹#›</a:t>
            </a:fld>
            <a:endParaRPr lang="en-US" dirty="0"/>
          </a:p>
        </p:txBody>
      </p:sp>
      <p:sp>
        <p:nvSpPr>
          <p:cNvPr id="5" name="Rectangle 4"/>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55122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1320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28600" y="142635"/>
            <a:ext cx="8686800" cy="10668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228600" y="1447801"/>
            <a:ext cx="8686800" cy="45309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218843" y="6328579"/>
            <a:ext cx="515803" cy="365125"/>
          </a:xfrm>
          <a:prstGeom prst="rect">
            <a:avLst/>
          </a:prstGeom>
        </p:spPr>
        <p:txBody>
          <a:bodyPr vert="horz" lIns="91440" tIns="45720" rIns="91440" bIns="45720" rtlCol="0" anchor="ctr"/>
          <a:lstStyle>
            <a:lvl1pPr algn="l">
              <a:defRPr sz="1200">
                <a:solidFill>
                  <a:schemeClr val="accent1"/>
                </a:solidFill>
              </a:defRPr>
            </a:lvl1pPr>
          </a:lstStyle>
          <a:p>
            <a:fld id="{9F495958-F516-439A-814A-D2DC1CC7FCCF}" type="slidenum">
              <a:rPr lang="en-US" smtClean="0"/>
              <a:pPr/>
              <a:t>‹#›</a:t>
            </a:fld>
            <a:endParaRPr lang="en-US" dirty="0"/>
          </a:p>
        </p:txBody>
      </p:sp>
      <p:sp>
        <p:nvSpPr>
          <p:cNvPr id="12" name="TextBox 11"/>
          <p:cNvSpPr txBox="1"/>
          <p:nvPr userDrawn="1"/>
        </p:nvSpPr>
        <p:spPr>
          <a:xfrm>
            <a:off x="811215" y="6280309"/>
            <a:ext cx="6174802" cy="461665"/>
          </a:xfrm>
          <a:prstGeom prst="rect">
            <a:avLst/>
          </a:prstGeom>
          <a:noFill/>
        </p:spPr>
        <p:txBody>
          <a:bodyPr wrap="square" anchor="ctr">
            <a:spAutoFit/>
          </a:bodyPr>
          <a:lstStyle/>
          <a:p>
            <a:pPr defTabSz="457200" fontAlgn="base">
              <a:spcBef>
                <a:spcPct val="0"/>
              </a:spcBef>
              <a:spcAft>
                <a:spcPct val="0"/>
              </a:spcAft>
              <a:defRPr/>
            </a:pPr>
            <a:r>
              <a:rPr lang="en-US" sz="1200" dirty="0">
                <a:solidFill>
                  <a:schemeClr val="bg2">
                    <a:lumMod val="90000"/>
                  </a:schemeClr>
                </a:solidFill>
                <a:latin typeface="Arial Narrow" panose="020B0606020202030204" pitchFamily="34" charset="0"/>
              </a:rPr>
              <a:t>© 2015 National Life Group</a:t>
            </a:r>
            <a:r>
              <a:rPr lang="en-US" sz="1200" baseline="30000" dirty="0">
                <a:solidFill>
                  <a:schemeClr val="bg2">
                    <a:lumMod val="90000"/>
                  </a:schemeClr>
                </a:solidFill>
                <a:latin typeface="Arial Narrow" panose="020B0606020202030204" pitchFamily="34" charset="0"/>
              </a:rPr>
              <a:t>® </a:t>
            </a:r>
            <a:br>
              <a:rPr lang="en-US" sz="1200" baseline="30000" dirty="0">
                <a:solidFill>
                  <a:schemeClr val="bg2">
                    <a:lumMod val="90000"/>
                  </a:schemeClr>
                </a:solidFill>
                <a:latin typeface="Arial Narrow" panose="020B0606020202030204" pitchFamily="34" charset="0"/>
              </a:rPr>
            </a:br>
            <a:r>
              <a:rPr lang="en-US" sz="1200" baseline="0" dirty="0">
                <a:solidFill>
                  <a:schemeClr val="bg2">
                    <a:lumMod val="90000"/>
                  </a:schemeClr>
                </a:solidFill>
                <a:latin typeface="Arial Narrow" panose="020B0606020202030204" pitchFamily="34" charset="0"/>
              </a:rPr>
              <a:t>For  Agent Use Only.  Not for use with the Public.</a:t>
            </a:r>
          </a:p>
        </p:txBody>
      </p:sp>
    </p:spTree>
    <p:extLst>
      <p:ext uri="{BB962C8B-B14F-4D97-AF65-F5344CB8AC3E}">
        <p14:creationId xmlns:p14="http://schemas.microsoft.com/office/powerpoint/2010/main" val="8124822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hf sldNum="0" hd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lnSpc>
          <a:spcPct val="90000"/>
        </a:lnSpc>
        <a:spcBef>
          <a:spcPts val="1200"/>
        </a:spcBef>
        <a:buClr>
          <a:schemeClr val="accent1"/>
        </a:buClr>
        <a:buFont typeface="Arial" panose="020B0604020202020204" pitchFamily="34" charset="0"/>
        <a:buChar char="•"/>
        <a:defRPr sz="2800" kern="1200">
          <a:solidFill>
            <a:schemeClr val="accent2"/>
          </a:solidFill>
          <a:latin typeface="+mn-lt"/>
          <a:ea typeface="+mn-ea"/>
          <a:cs typeface="+mn-cs"/>
        </a:defRPr>
      </a:lvl1pPr>
      <a:lvl2pPr marL="742950" indent="-285750" algn="l" defTabSz="914400" rtl="0" eaLnBrk="1" latinLnBrk="0" hangingPunct="1">
        <a:lnSpc>
          <a:spcPct val="90000"/>
        </a:lnSpc>
        <a:spcBef>
          <a:spcPct val="20000"/>
        </a:spcBef>
        <a:buClr>
          <a:schemeClr val="accent1"/>
        </a:buClr>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ct val="20000"/>
        </a:spcBef>
        <a:buClr>
          <a:schemeClr val="accent1"/>
        </a:buClr>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lovejoy.nlg@gmail.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wmf"/><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wmf"/><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jlovejoy@nationallifegroup.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28544" y="3889248"/>
            <a:ext cx="6315456" cy="661440"/>
          </a:xfrm>
          <a:prstGeom prst="rect">
            <a:avLst/>
          </a:prstGeom>
          <a:solidFill>
            <a:srgbClr val="3D9B35">
              <a:alpha val="7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p:txBody>
          <a:bodyPr/>
          <a:lstStyle/>
          <a:p>
            <a:r>
              <a:rPr lang="en-US" i="1" dirty="0"/>
              <a:t>Introducing</a:t>
            </a:r>
            <a:r>
              <a:rPr lang="en-US" dirty="0"/>
              <a:t>…               The Perfect Employee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my plan can work for you.</a:t>
            </a:r>
          </a:p>
        </p:txBody>
      </p:sp>
      <p:sp>
        <p:nvSpPr>
          <p:cNvPr id="4" name="TextBox 3"/>
          <p:cNvSpPr txBox="1"/>
          <p:nvPr/>
        </p:nvSpPr>
        <p:spPr>
          <a:xfrm>
            <a:off x="1640115" y="3715657"/>
            <a:ext cx="5950856" cy="923330"/>
          </a:xfrm>
          <a:prstGeom prst="rect">
            <a:avLst/>
          </a:prstGeom>
          <a:noFill/>
        </p:spPr>
        <p:txBody>
          <a:bodyPr wrap="square" rtlCol="0">
            <a:spAutoFit/>
          </a:bodyPr>
          <a:lstStyle/>
          <a:p>
            <a:r>
              <a:rPr lang="en-US" dirty="0"/>
              <a:t>See Full Illustration for details. </a:t>
            </a:r>
          </a:p>
          <a:p>
            <a:r>
              <a:rPr lang="en-US" dirty="0"/>
              <a:t>For help with an illustration please call: 800.906.3310, Option 1 for Life Illustrations</a:t>
            </a:r>
          </a:p>
        </p:txBody>
      </p:sp>
    </p:spTree>
    <p:extLst>
      <p:ext uri="{BB962C8B-B14F-4D97-AF65-F5344CB8AC3E}">
        <p14:creationId xmlns:p14="http://schemas.microsoft.com/office/powerpoint/2010/main" val="314257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43314" y="1988457"/>
            <a:ext cx="5631543" cy="1200329"/>
          </a:xfrm>
          <a:prstGeom prst="rect">
            <a:avLst/>
          </a:prstGeom>
          <a:noFill/>
        </p:spPr>
        <p:txBody>
          <a:bodyPr wrap="square" rtlCol="0">
            <a:spAutoFit/>
          </a:bodyPr>
          <a:lstStyle/>
          <a:p>
            <a:r>
              <a:rPr lang="en-US" dirty="0"/>
              <a:t>For more information on products and services available from National Life Group contact me at:</a:t>
            </a:r>
          </a:p>
          <a:p>
            <a:r>
              <a:rPr lang="en-US" dirty="0"/>
              <a:t>                       John Lovejoy:</a:t>
            </a:r>
          </a:p>
          <a:p>
            <a:r>
              <a:rPr lang="en-US" dirty="0">
                <a:hlinkClick r:id="rId2"/>
              </a:rPr>
              <a:t>lovejoy.nlg@gmail.com</a:t>
            </a:r>
            <a:r>
              <a:rPr lang="en-US" dirty="0"/>
              <a:t>    (c) 502.321.0036</a:t>
            </a:r>
          </a:p>
        </p:txBody>
      </p:sp>
    </p:spTree>
    <p:extLst>
      <p:ext uri="{BB962C8B-B14F-4D97-AF65-F5344CB8AC3E}">
        <p14:creationId xmlns:p14="http://schemas.microsoft.com/office/powerpoint/2010/main" val="97310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i="1" dirty="0"/>
              <a:t>If you could describe the qualities of a perfect employee they may include</a:t>
            </a:r>
            <a:r>
              <a:rPr lang="en-US" dirty="0"/>
              <a:t>:</a:t>
            </a:r>
          </a:p>
        </p:txBody>
      </p:sp>
      <p:graphicFrame>
        <p:nvGraphicFramePr>
          <p:cNvPr id="3" name="Diagram 2"/>
          <p:cNvGraphicFramePr/>
          <p:nvPr>
            <p:extLst>
              <p:ext uri="{D42A27DB-BD31-4B8C-83A1-F6EECF244321}">
                <p14:modId xmlns:p14="http://schemas.microsoft.com/office/powerpoint/2010/main" val="13304134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Program Files\Microsoft Office\MEDIA\CAGCAT10\j0301252.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3152" y="3444559"/>
            <a:ext cx="2284733" cy="1954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39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Since we are talking the “perfect employee” they also should be</a:t>
            </a:r>
            <a:r>
              <a:rPr lang="en-US" dirty="0"/>
              <a:t>:</a:t>
            </a:r>
          </a:p>
        </p:txBody>
      </p:sp>
      <p:graphicFrame>
        <p:nvGraphicFramePr>
          <p:cNvPr id="6" name="Diagram 5"/>
          <p:cNvGraphicFramePr/>
          <p:nvPr>
            <p:extLst>
              <p:ext uri="{D42A27DB-BD31-4B8C-83A1-F6EECF244321}">
                <p14:modId xmlns:p14="http://schemas.microsoft.com/office/powerpoint/2010/main" val="71916320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Program Files\Microsoft Office\MEDIA\CAGCAT10\j0186348.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7839" y="3530599"/>
            <a:ext cx="1637647" cy="229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83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What if, in addition to all the aforementioned qualities, this employee </a:t>
            </a:r>
            <a:r>
              <a:rPr lang="en-US" i="1" dirty="0"/>
              <a:t>also</a:t>
            </a:r>
          </a:p>
        </p:txBody>
      </p:sp>
      <p:graphicFrame>
        <p:nvGraphicFramePr>
          <p:cNvPr id="5" name="Diagram 4"/>
          <p:cNvGraphicFramePr/>
          <p:nvPr>
            <p:extLst>
              <p:ext uri="{D42A27DB-BD31-4B8C-83A1-F6EECF244321}">
                <p14:modId xmlns:p14="http://schemas.microsoft.com/office/powerpoint/2010/main" val="4089270451"/>
              </p:ext>
            </p:extLst>
          </p:nvPr>
        </p:nvGraphicFramePr>
        <p:xfrm>
          <a:off x="2364087" y="132442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Program Files\Microsoft Office\MEDIA\CAGCAT10\j0302953.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538513"/>
            <a:ext cx="2187182" cy="3066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92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AND</a:t>
            </a:r>
            <a:r>
              <a:rPr lang="en-US" dirty="0"/>
              <a:t>, this employee was able to increase YOUR potential retirement income by…</a:t>
            </a:r>
          </a:p>
        </p:txBody>
      </p:sp>
      <p:sp>
        <p:nvSpPr>
          <p:cNvPr id="5" name="Rectangle 4"/>
          <p:cNvSpPr/>
          <p:nvPr/>
        </p:nvSpPr>
        <p:spPr>
          <a:xfrm>
            <a:off x="330943" y="2312304"/>
            <a:ext cx="8363114" cy="4247317"/>
          </a:xfrm>
          <a:prstGeom prst="rect">
            <a:avLst/>
          </a:prstGeom>
          <a:noFill/>
        </p:spPr>
        <p:txBody>
          <a:bodyPr wrap="square" lIns="91440" tIns="45720" rIns="91440" bIns="45720">
            <a:spAutoFit/>
          </a:bodyPr>
          <a:lstStyle/>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50</a:t>
            </a: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,000 per year of </a:t>
            </a:r>
          </a:p>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tax-free income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a:t>
            </a: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YOU </a:t>
            </a:r>
          </a:p>
          <a:p>
            <a:pPr algn="ctr"/>
            <a:r>
              <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Owner? </a:t>
            </a:r>
          </a:p>
          <a:p>
            <a:pPr algn="ct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66735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would you, as a business owner, be willing to pay for such a person?</a:t>
            </a:r>
          </a:p>
        </p:txBody>
      </p:sp>
      <p:graphicFrame>
        <p:nvGraphicFramePr>
          <p:cNvPr id="5" name="Diagram 4"/>
          <p:cNvGraphicFramePr/>
          <p:nvPr>
            <p:extLst>
              <p:ext uri="{D42A27DB-BD31-4B8C-83A1-F6EECF244321}">
                <p14:modId xmlns:p14="http://schemas.microsoft.com/office/powerpoint/2010/main" val="423621943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Program Files\Microsoft Office\MEDIA\CAGCAT10\j0222015.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63774" y="2143745"/>
            <a:ext cx="1780337" cy="178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83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they would go to work for you for...</a:t>
            </a:r>
          </a:p>
        </p:txBody>
      </p:sp>
      <p:sp>
        <p:nvSpPr>
          <p:cNvPr id="4" name="Rectangle 3"/>
          <p:cNvSpPr/>
          <p:nvPr/>
        </p:nvSpPr>
        <p:spPr>
          <a:xfrm>
            <a:off x="1478846" y="2967335"/>
            <a:ext cx="6186309"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Minimum wage</a:t>
            </a:r>
          </a:p>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$7.25 per hour?</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17698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6" y="0"/>
            <a:ext cx="8813800" cy="1424908"/>
          </a:xfrm>
        </p:spPr>
        <p:txBody>
          <a:bodyPr>
            <a:normAutofit fontScale="90000"/>
          </a:bodyPr>
          <a:lstStyle/>
          <a:p>
            <a:r>
              <a:rPr lang="en-US" dirty="0"/>
              <a:t>In addition to the initial death benefits your insurance policy riders may also include the following </a:t>
            </a:r>
            <a:r>
              <a:rPr lang="en-US" i="1" dirty="0"/>
              <a:t>Living Benefits</a:t>
            </a:r>
          </a:p>
        </p:txBody>
      </p:sp>
      <p:sp>
        <p:nvSpPr>
          <p:cNvPr id="3" name="Content Placeholder 2"/>
          <p:cNvSpPr>
            <a:spLocks noGrp="1"/>
          </p:cNvSpPr>
          <p:nvPr>
            <p:ph idx="1"/>
          </p:nvPr>
        </p:nvSpPr>
        <p:spPr>
          <a:xfrm>
            <a:off x="246742" y="1886857"/>
            <a:ext cx="8668657" cy="4091912"/>
          </a:xfrm>
        </p:spPr>
        <p:txBody>
          <a:bodyPr>
            <a:normAutofit fontScale="77500" lnSpcReduction="20000"/>
          </a:bodyPr>
          <a:lstStyle/>
          <a:p>
            <a:r>
              <a:rPr lang="en-US" dirty="0"/>
              <a:t>Waiver of Premium (WSP)</a:t>
            </a:r>
          </a:p>
          <a:p>
            <a:r>
              <a:rPr lang="en-US" dirty="0"/>
              <a:t>Terminal Illness (ABR)</a:t>
            </a:r>
          </a:p>
          <a:p>
            <a:r>
              <a:rPr lang="en-US" dirty="0"/>
              <a:t>Chronic Illness (ABR)</a:t>
            </a:r>
          </a:p>
          <a:p>
            <a:r>
              <a:rPr lang="en-US" dirty="0"/>
              <a:t>Critical Illness (ABR)</a:t>
            </a:r>
          </a:p>
          <a:p>
            <a:r>
              <a:rPr lang="en-US" dirty="0"/>
              <a:t>Critical Injury (ABR)</a:t>
            </a:r>
          </a:p>
          <a:p>
            <a:r>
              <a:rPr lang="en-US" dirty="0"/>
              <a:t>Over Loan Protection (OPR)</a:t>
            </a:r>
          </a:p>
          <a:p>
            <a:r>
              <a:rPr lang="en-US" dirty="0"/>
              <a:t>Guaranteed Income (LIBR)</a:t>
            </a:r>
          </a:p>
          <a:p>
            <a:pPr marL="0" indent="0">
              <a:buNone/>
            </a:pPr>
            <a:endParaRPr lang="en-US" sz="1200" dirty="0"/>
          </a:p>
          <a:p>
            <a:pPr marL="0" indent="0">
              <a:buNone/>
            </a:pPr>
            <a:r>
              <a:rPr lang="en-US" sz="1400" dirty="0">
                <a:solidFill>
                  <a:srgbClr val="92D050"/>
                </a:solidFill>
              </a:rPr>
              <a:t>Note: Riders are subject to underwriting approval and may not be available in all states. </a:t>
            </a:r>
          </a:p>
          <a:p>
            <a:pPr marL="0" indent="0">
              <a:buNone/>
            </a:pPr>
            <a:r>
              <a:rPr lang="en-US" sz="1400" dirty="0">
                <a:solidFill>
                  <a:srgbClr val="92D050"/>
                </a:solidFill>
              </a:rPr>
              <a:t>         See full illustration for  values illustrated and benefits included </a:t>
            </a:r>
          </a:p>
          <a:p>
            <a:pPr marL="0" indent="0">
              <a:buNone/>
            </a:pPr>
            <a:r>
              <a:rPr lang="en-US" sz="1400" dirty="0">
                <a:solidFill>
                  <a:srgbClr val="92D050"/>
                </a:solidFill>
              </a:rPr>
              <a:t>        . Available upon request by contacting  John Lovejoy, Regional Sales V.P.    </a:t>
            </a:r>
            <a:r>
              <a:rPr lang="en-US" sz="1400" dirty="0">
                <a:solidFill>
                  <a:srgbClr val="92D050"/>
                </a:solidFill>
                <a:hlinkClick r:id="rId2"/>
              </a:rPr>
              <a:t>jlovejoy@nationallifegroup.com</a:t>
            </a:r>
            <a:r>
              <a:rPr lang="en-US" sz="1400" dirty="0">
                <a:solidFill>
                  <a:srgbClr val="92D050"/>
                </a:solidFill>
              </a:rPr>
              <a:t> </a:t>
            </a:r>
            <a:endParaRPr lang="en-US" sz="1200" dirty="0"/>
          </a:p>
          <a:p>
            <a:pPr marL="0" indent="0">
              <a:buNone/>
            </a:pPr>
            <a:r>
              <a:rPr lang="en-US" sz="1200" dirty="0"/>
              <a:t> </a:t>
            </a:r>
          </a:p>
        </p:txBody>
      </p:sp>
    </p:spTree>
    <p:extLst>
      <p:ext uri="{BB962C8B-B14F-4D97-AF65-F5344CB8AC3E}">
        <p14:creationId xmlns:p14="http://schemas.microsoft.com/office/powerpoint/2010/main" val="5134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the perfect employee</a:t>
            </a:r>
          </a:p>
        </p:txBody>
      </p:sp>
      <p:sp>
        <p:nvSpPr>
          <p:cNvPr id="6" name="Rectangle 5"/>
          <p:cNvSpPr/>
          <p:nvPr/>
        </p:nvSpPr>
        <p:spPr>
          <a:xfrm>
            <a:off x="135315" y="4041392"/>
            <a:ext cx="900868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I’ll start work today!</a:t>
            </a:r>
          </a:p>
        </p:txBody>
      </p:sp>
      <p:sp>
        <p:nvSpPr>
          <p:cNvPr id="8" name="Rectangle 7"/>
          <p:cNvSpPr/>
          <p:nvPr/>
        </p:nvSpPr>
        <p:spPr>
          <a:xfrm>
            <a:off x="5413830" y="2685143"/>
            <a:ext cx="3468914" cy="1356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NAME</a:t>
            </a:r>
          </a:p>
        </p:txBody>
      </p:sp>
      <p:sp>
        <p:nvSpPr>
          <p:cNvPr id="3" name="Content Placeholder 2"/>
          <p:cNvSpPr>
            <a:spLocks noGrp="1"/>
          </p:cNvSpPr>
          <p:nvPr>
            <p:ph idx="1"/>
          </p:nvPr>
        </p:nvSpPr>
        <p:spPr>
          <a:xfrm>
            <a:off x="228600" y="1447801"/>
            <a:ext cx="8267218" cy="1237342"/>
          </a:xfrm>
        </p:spPr>
        <p:txBody>
          <a:bodyPr/>
          <a:lstStyle/>
          <a:p>
            <a:r>
              <a:rPr lang="en-US" dirty="0"/>
              <a:t>YOUR PICTURE</a:t>
            </a:r>
          </a:p>
        </p:txBody>
      </p:sp>
    </p:spTree>
    <p:extLst>
      <p:ext uri="{BB962C8B-B14F-4D97-AF65-F5344CB8AC3E}">
        <p14:creationId xmlns:p14="http://schemas.microsoft.com/office/powerpoint/2010/main" val="1827457381"/>
      </p:ext>
    </p:extLst>
  </p:cSld>
  <p:clrMapOvr>
    <a:masterClrMapping/>
  </p:clrMapOvr>
</p:sld>
</file>

<file path=ppt/theme/theme1.xml><?xml version="1.0" encoding="utf-8"?>
<a:theme xmlns:a="http://schemas.openxmlformats.org/drawingml/2006/main" name="Custom Design">
  <a:themeElements>
    <a:clrScheme name="National Life">
      <a:dk1>
        <a:sysClr val="windowText" lastClr="000000"/>
      </a:dk1>
      <a:lt1>
        <a:sysClr val="window" lastClr="FFFFFF"/>
      </a:lt1>
      <a:dk2>
        <a:srgbClr val="263F6A"/>
      </a:dk2>
      <a:lt2>
        <a:srgbClr val="D8D8D8"/>
      </a:lt2>
      <a:accent1>
        <a:srgbClr val="3D9B35"/>
      </a:accent1>
      <a:accent2>
        <a:srgbClr val="616365"/>
      </a:accent2>
      <a:accent3>
        <a:srgbClr val="00A8B4"/>
      </a:accent3>
      <a:accent4>
        <a:srgbClr val="BED600"/>
      </a:accent4>
      <a:accent5>
        <a:srgbClr val="263F6A"/>
      </a:accent5>
      <a:accent6>
        <a:srgbClr val="44697D"/>
      </a:accent6>
      <a:hlink>
        <a:srgbClr val="3D9B35"/>
      </a:hlink>
      <a:folHlink>
        <a:srgbClr val="3D9B3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NLIC_LSW</Template>
  <TotalTime>24541</TotalTime>
  <Words>352</Words>
  <Application>Microsoft Office PowerPoint</Application>
  <PresentationFormat>On-screen Show (4:3)</PresentationFormat>
  <Paragraphs>57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Arial Narrow</vt:lpstr>
      <vt:lpstr>Times New Roman</vt:lpstr>
      <vt:lpstr>Custom Design</vt:lpstr>
      <vt:lpstr>Introducing…               The Perfect Employee</vt:lpstr>
      <vt:lpstr>If you could describe the qualities of a perfect employee they may include:</vt:lpstr>
      <vt:lpstr>Since we are talking the “perfect employee” they also should be:</vt:lpstr>
      <vt:lpstr>What if, in addition to all the aforementioned qualities, this employee also</vt:lpstr>
      <vt:lpstr>AND, this employee was able to increase YOUR potential retirement income by…</vt:lpstr>
      <vt:lpstr>What would you, as a business owner, be willing to pay for such a person?</vt:lpstr>
      <vt:lpstr>What if they would go to work for you for...</vt:lpstr>
      <vt:lpstr>In addition to the initial death benefits your insurance policy riders may also include the following Living Benefits</vt:lpstr>
      <vt:lpstr>Meet the perfect employee</vt:lpstr>
      <vt:lpstr>Here’s how my plan can work for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SUCCESSION PLANNING – Measuring the Opportunities</dc:title>
  <dc:creator>Ellen Begleiter Lehmert</dc:creator>
  <cp:lastModifiedBy>John Lovejoy</cp:lastModifiedBy>
  <cp:revision>335</cp:revision>
  <cp:lastPrinted>2017-05-16T19:04:03Z</cp:lastPrinted>
  <dcterms:created xsi:type="dcterms:W3CDTF">2006-04-20T22:13:46Z</dcterms:created>
  <dcterms:modified xsi:type="dcterms:W3CDTF">2017-05-16T19:04:11Z</dcterms:modified>
</cp:coreProperties>
</file>